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73" r:id="rId7"/>
    <p:sldId id="261" r:id="rId8"/>
    <p:sldId id="262" r:id="rId9"/>
    <p:sldId id="264" r:id="rId10"/>
    <p:sldId id="265" r:id="rId11"/>
    <p:sldId id="266" r:id="rId12"/>
    <p:sldId id="274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3300"/>
    <a:srgbClr val="0000CC"/>
    <a:srgbClr val="FF0000"/>
    <a:srgbClr val="FF3399"/>
    <a:srgbClr val="006600"/>
    <a:srgbClr val="00FF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4" autoAdjust="0"/>
    <p:restoredTop sz="94660"/>
  </p:normalViewPr>
  <p:slideViewPr>
    <p:cSldViewPr>
      <p:cViewPr varScale="1">
        <p:scale>
          <a:sx n="59" d="100"/>
          <a:sy n="59" d="100"/>
        </p:scale>
        <p:origin x="82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0101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1053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0116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3721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687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8080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2135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1436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1066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6933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299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y_ultimate_by_sliderpl-small">
            <a:extLst>
              <a:ext uri="{FF2B5EF4-FFF2-40B4-BE49-F238E27FC236}">
                <a16:creationId xmlns:a16="http://schemas.microsoft.com/office/drawing/2014/main" id="{27337928-FD35-423C-A75B-69B779043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1">
            <a:extLst>
              <a:ext uri="{FF2B5EF4-FFF2-40B4-BE49-F238E27FC236}">
                <a16:creationId xmlns:a16="http://schemas.microsoft.com/office/drawing/2014/main" id="{1DCC8B70-CD31-48FF-8436-355C892ED6B0}"/>
              </a:ext>
            </a:extLst>
          </p:cNvPr>
          <p:cNvGrpSpPr>
            <a:grpSpLocks/>
          </p:cNvGrpSpPr>
          <p:nvPr/>
        </p:nvGrpSpPr>
        <p:grpSpPr bwMode="auto">
          <a:xfrm rot="-3407043">
            <a:off x="235744" y="3512344"/>
            <a:ext cx="3795712" cy="914400"/>
            <a:chOff x="528" y="3312"/>
            <a:chExt cx="864" cy="173"/>
          </a:xfrm>
        </p:grpSpPr>
        <p:sp>
          <p:nvSpPr>
            <p:cNvPr id="2056" name="Oval 8">
              <a:extLst>
                <a:ext uri="{FF2B5EF4-FFF2-40B4-BE49-F238E27FC236}">
                  <a16:creationId xmlns:a16="http://schemas.microsoft.com/office/drawing/2014/main" id="{22680A71-8A86-4DE8-975E-4202AFE1068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925" y="3356"/>
              <a:ext cx="99" cy="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7" name="Freeform 9">
              <a:extLst>
                <a:ext uri="{FF2B5EF4-FFF2-40B4-BE49-F238E27FC236}">
                  <a16:creationId xmlns:a16="http://schemas.microsoft.com/office/drawing/2014/main" id="{27B5B255-A9C0-48FB-A5F9-B50E120353F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" y="3165"/>
              <a:ext cx="105" cy="399"/>
            </a:xfrm>
            <a:custGeom>
              <a:avLst/>
              <a:gdLst>
                <a:gd name="T0" fmla="*/ 5 w 456"/>
                <a:gd name="T1" fmla="*/ 14 h 2136"/>
                <a:gd name="T2" fmla="*/ 1 w 456"/>
                <a:gd name="T3" fmla="*/ 12 h 2136"/>
                <a:gd name="T4" fmla="*/ 0 w 456"/>
                <a:gd name="T5" fmla="*/ 2 h 2136"/>
                <a:gd name="T6" fmla="*/ 3 w 456"/>
                <a:gd name="T7" fmla="*/ 2 h 2136"/>
                <a:gd name="T8" fmla="*/ 4 w 456"/>
                <a:gd name="T9" fmla="*/ 12 h 2136"/>
                <a:gd name="T10" fmla="*/ 5 w 456"/>
                <a:gd name="T11" fmla="*/ 14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10">
              <a:extLst>
                <a:ext uri="{FF2B5EF4-FFF2-40B4-BE49-F238E27FC236}">
                  <a16:creationId xmlns:a16="http://schemas.microsoft.com/office/drawing/2014/main" id="{3481B3F0-29E0-44BB-9D64-8ADF529443B9}"/>
                </a:ext>
              </a:extLst>
            </p:cNvPr>
            <p:cNvSpPr>
              <a:spLocks/>
            </p:cNvSpPr>
            <p:nvPr/>
          </p:nvSpPr>
          <p:spPr bwMode="auto">
            <a:xfrm rot="5400000" flipH="1">
              <a:off x="1142" y="3236"/>
              <a:ext cx="101" cy="398"/>
            </a:xfrm>
            <a:custGeom>
              <a:avLst/>
              <a:gdLst>
                <a:gd name="T0" fmla="*/ 4 w 456"/>
                <a:gd name="T1" fmla="*/ 14 h 2136"/>
                <a:gd name="T2" fmla="*/ 1 w 456"/>
                <a:gd name="T3" fmla="*/ 12 h 2136"/>
                <a:gd name="T4" fmla="*/ 0 w 456"/>
                <a:gd name="T5" fmla="*/ 2 h 2136"/>
                <a:gd name="T6" fmla="*/ 3 w 456"/>
                <a:gd name="T7" fmla="*/ 2 h 2136"/>
                <a:gd name="T8" fmla="*/ 4 w 456"/>
                <a:gd name="T9" fmla="*/ 12 h 2136"/>
                <a:gd name="T10" fmla="*/ 4 w 456"/>
                <a:gd name="T11" fmla="*/ 14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9" name="Group 11">
              <a:extLst>
                <a:ext uri="{FF2B5EF4-FFF2-40B4-BE49-F238E27FC236}">
                  <a16:creationId xmlns:a16="http://schemas.microsoft.com/office/drawing/2014/main" id="{949A6459-7955-4A6D-9DED-2D96F361DD29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656" y="3184"/>
              <a:ext cx="173" cy="430"/>
              <a:chOff x="2328" y="2160"/>
              <a:chExt cx="752" cy="1920"/>
            </a:xfrm>
          </p:grpSpPr>
          <p:sp>
            <p:nvSpPr>
              <p:cNvPr id="2060" name="Freeform 12">
                <a:extLst>
                  <a:ext uri="{FF2B5EF4-FFF2-40B4-BE49-F238E27FC236}">
                    <a16:creationId xmlns:a16="http://schemas.microsoft.com/office/drawing/2014/main" id="{58C99CC2-7100-49BC-9F95-C5BB34F0B2B9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" name="Freeform 13">
                <a:extLst>
                  <a:ext uri="{FF2B5EF4-FFF2-40B4-BE49-F238E27FC236}">
                    <a16:creationId xmlns:a16="http://schemas.microsoft.com/office/drawing/2014/main" id="{609418FB-536A-4114-9F3B-E3846757858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51" name="Text Box 23">
            <a:extLst>
              <a:ext uri="{FF2B5EF4-FFF2-40B4-BE49-F238E27FC236}">
                <a16:creationId xmlns:a16="http://schemas.microsoft.com/office/drawing/2014/main" id="{3A57ECEF-4106-4DB3-BE8F-3253D9601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06563"/>
            <a:ext cx="91440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 6</a:t>
            </a:r>
            <a:endParaRPr lang="en-US" altLang="en-US" sz="4000" b="1" dirty="0">
              <a:solidFill>
                <a:srgbClr val="FFFF00"/>
              </a:solidFill>
            </a:endParaRPr>
          </a:p>
        </p:txBody>
      </p:sp>
      <p:pic>
        <p:nvPicPr>
          <p:cNvPr id="2052" name="Picture 24" descr="Hoa tuyet">
            <a:extLst>
              <a:ext uri="{FF2B5EF4-FFF2-40B4-BE49-F238E27FC236}">
                <a16:creationId xmlns:a16="http://schemas.microsoft.com/office/drawing/2014/main" id="{F55E4317-0BD9-4590-B703-6CF3C2CC4CD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53" name="Object 25">
            <a:extLst>
              <a:ext uri="{FF2B5EF4-FFF2-40B4-BE49-F238E27FC236}">
                <a16:creationId xmlns:a16="http://schemas.microsoft.com/office/drawing/2014/main" id="{B29141A6-A6C6-4180-99B0-9E0CAE13AF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Text Box 26">
            <a:extLst>
              <a:ext uri="{FF2B5EF4-FFF2-40B4-BE49-F238E27FC236}">
                <a16:creationId xmlns:a16="http://schemas.microsoft.com/office/drawing/2014/main" id="{D921FAD2-4073-45F0-9145-670B6A502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14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055" name="Text Box 27">
            <a:extLst>
              <a:ext uri="{FF2B5EF4-FFF2-40B4-BE49-F238E27FC236}">
                <a16:creationId xmlns:a16="http://schemas.microsoft.com/office/drawing/2014/main" id="{2FB89751-7C85-4BFE-9E85-B48FF0F89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3513" y="2514600"/>
            <a:ext cx="6248400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ĐỘT BIẾN SỐ LƯỢNG NHIỄM SẮC THỂ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3">
            <a:extLst>
              <a:ext uri="{FF2B5EF4-FFF2-40B4-BE49-F238E27FC236}">
                <a16:creationId xmlns:a16="http://schemas.microsoft.com/office/drawing/2014/main" id="{0B388189-D144-466B-8BFD-E93B1ED6278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" name="Text Box 4">
            <a:extLst>
              <a:ext uri="{FF2B5EF4-FFF2-40B4-BE49-F238E27FC236}">
                <a16:creationId xmlns:a16="http://schemas.microsoft.com/office/drawing/2014/main" id="{33983413-AC8D-4300-93A2-C13E9635A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685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FF00"/>
                </a:solidFill>
              </a:rPr>
              <a:t>	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</a:rPr>
              <a:t>II. Đột biến đa bội</a:t>
            </a:r>
            <a:endParaRPr lang="en-US" altLang="en-US" b="1">
              <a:solidFill>
                <a:srgbClr val="FFFF00"/>
              </a:solidFill>
            </a:endParaRPr>
          </a:p>
        </p:txBody>
      </p:sp>
      <p:sp>
        <p:nvSpPr>
          <p:cNvPr id="12292" name="Text Box 5">
            <a:extLst>
              <a:ext uri="{FF2B5EF4-FFF2-40B4-BE49-F238E27FC236}">
                <a16:creationId xmlns:a16="http://schemas.microsoft.com/office/drawing/2014/main" id="{2843D874-0DDB-49DD-B728-9C46209B1A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11430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FF00"/>
                </a:solidFill>
              </a:rPr>
              <a:t>	</a:t>
            </a:r>
            <a:r>
              <a:rPr lang="en-US" altLang="en-US" sz="2800" b="1">
                <a:solidFill>
                  <a:srgbClr val="00FF00"/>
                </a:solidFill>
                <a:latin typeface="Times New Roman" panose="02020603050405020304" pitchFamily="18" charset="0"/>
              </a:rPr>
              <a:t>  1. Tự đa bội</a:t>
            </a:r>
            <a:endParaRPr lang="en-US" altLang="en-US" b="1">
              <a:solidFill>
                <a:srgbClr val="00FF00"/>
              </a:solidFill>
            </a:endParaRPr>
          </a:p>
        </p:txBody>
      </p:sp>
      <p:sp>
        <p:nvSpPr>
          <p:cNvPr id="15366" name="Text Box 6">
            <a:extLst>
              <a:ext uri="{FF2B5EF4-FFF2-40B4-BE49-F238E27FC236}">
                <a16:creationId xmlns:a16="http://schemas.microsoft.com/office/drawing/2014/main" id="{BA7E0B5D-4111-4B78-921A-0236E4DF3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02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chemeClr val="bg1"/>
                </a:solidFill>
              </a:rPr>
              <a:t>	   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b.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Cơ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chế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phát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sinh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grpSp>
        <p:nvGrpSpPr>
          <p:cNvPr id="15417" name="Group 57">
            <a:extLst>
              <a:ext uri="{FF2B5EF4-FFF2-40B4-BE49-F238E27FC236}">
                <a16:creationId xmlns:a16="http://schemas.microsoft.com/office/drawing/2014/main" id="{1445120F-F15D-4686-B83F-885E59177E80}"/>
              </a:ext>
            </a:extLst>
          </p:cNvPr>
          <p:cNvGrpSpPr>
            <a:grpSpLocks/>
          </p:cNvGrpSpPr>
          <p:nvPr/>
        </p:nvGrpSpPr>
        <p:grpSpPr bwMode="auto">
          <a:xfrm>
            <a:off x="34925" y="2133600"/>
            <a:ext cx="9109075" cy="4624388"/>
            <a:chOff x="22" y="1344"/>
            <a:chExt cx="5738" cy="2913"/>
          </a:xfrm>
        </p:grpSpPr>
        <p:sp>
          <p:nvSpPr>
            <p:cNvPr id="12298" name="Rectangle 32">
              <a:extLst>
                <a:ext uri="{FF2B5EF4-FFF2-40B4-BE49-F238E27FC236}">
                  <a16:creationId xmlns:a16="http://schemas.microsoft.com/office/drawing/2014/main" id="{713CD5D9-CA1F-413E-980F-9AAD6E7F6A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" y="1344"/>
              <a:ext cx="5664" cy="2913"/>
            </a:xfrm>
            <a:prstGeom prst="rect">
              <a:avLst/>
            </a:prstGeom>
            <a:gradFill rotWithShape="1">
              <a:gsLst>
                <a:gs pos="0">
                  <a:srgbClr val="0000CC"/>
                </a:gs>
                <a:gs pos="100000">
                  <a:srgbClr val="0066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299" name="Text Box 33">
              <a:extLst>
                <a:ext uri="{FF2B5EF4-FFF2-40B4-BE49-F238E27FC236}">
                  <a16:creationId xmlns:a16="http://schemas.microsoft.com/office/drawing/2014/main" id="{4DB4849E-6269-44BE-B7BC-CD512BF3EC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1440"/>
              <a:ext cx="864" cy="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Times New Roman" panose="02020603050405020304" pitchFamily="18" charset="0"/>
                </a:rPr>
                <a:t>Loài A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Times New Roman" panose="02020603050405020304" pitchFamily="18" charset="0"/>
                </a:rPr>
                <a:t>AA</a:t>
              </a:r>
            </a:p>
          </p:txBody>
        </p:sp>
        <p:sp>
          <p:nvSpPr>
            <p:cNvPr id="12300" name="Line 34">
              <a:extLst>
                <a:ext uri="{FF2B5EF4-FFF2-40B4-BE49-F238E27FC236}">
                  <a16:creationId xmlns:a16="http://schemas.microsoft.com/office/drawing/2014/main" id="{464C4B94-FB9C-4455-B24C-256CF722BD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064"/>
              <a:ext cx="0" cy="4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Text Box 35">
              <a:extLst>
                <a:ext uri="{FF2B5EF4-FFF2-40B4-BE49-F238E27FC236}">
                  <a16:creationId xmlns:a16="http://schemas.microsoft.com/office/drawing/2014/main" id="{93E3D693-C9DA-4F57-B637-2599CFC686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487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chemeClr val="bg1"/>
                  </a:solidFill>
                </a:rPr>
                <a:t>A</a:t>
              </a:r>
              <a:r>
                <a:rPr lang="en-US" altLang="en-US" b="1" dirty="0">
                  <a:solidFill>
                    <a:srgbClr val="FFFF00"/>
                  </a:solidFill>
                </a:rPr>
                <a:t>(n)</a:t>
              </a:r>
            </a:p>
          </p:txBody>
        </p:sp>
        <p:sp>
          <p:nvSpPr>
            <p:cNvPr id="12302" name="Text Box 36">
              <a:extLst>
                <a:ext uri="{FF2B5EF4-FFF2-40B4-BE49-F238E27FC236}">
                  <a16:creationId xmlns:a16="http://schemas.microsoft.com/office/drawing/2014/main" id="{FCC04FA7-15F4-41AE-82B8-FF574DCEF6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440"/>
              <a:ext cx="864" cy="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Times New Roman" panose="02020603050405020304" pitchFamily="18" charset="0"/>
                </a:rPr>
                <a:t>Loài A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Times New Roman" panose="02020603050405020304" pitchFamily="18" charset="0"/>
                </a:rPr>
                <a:t>AA</a:t>
              </a:r>
            </a:p>
          </p:txBody>
        </p:sp>
        <p:sp>
          <p:nvSpPr>
            <p:cNvPr id="12303" name="Line 37">
              <a:extLst>
                <a:ext uri="{FF2B5EF4-FFF2-40B4-BE49-F238E27FC236}">
                  <a16:creationId xmlns:a16="http://schemas.microsoft.com/office/drawing/2014/main" id="{9A13080D-C33E-4FEA-B3A7-1A032433F3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064"/>
              <a:ext cx="0" cy="4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Text Box 38">
              <a:extLst>
                <a:ext uri="{FF2B5EF4-FFF2-40B4-BE49-F238E27FC236}">
                  <a16:creationId xmlns:a16="http://schemas.microsoft.com/office/drawing/2014/main" id="{DBAFA57C-7D47-45E4-81F5-8D52A1CC00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2487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chemeClr val="bg1"/>
                  </a:solidFill>
                </a:rPr>
                <a:t>AA</a:t>
              </a:r>
              <a:r>
                <a:rPr lang="en-US" altLang="en-US" b="1" dirty="0">
                  <a:solidFill>
                    <a:srgbClr val="FFFF00"/>
                  </a:solidFill>
                </a:rPr>
                <a:t>(2n)</a:t>
              </a:r>
            </a:p>
          </p:txBody>
        </p:sp>
        <p:sp>
          <p:nvSpPr>
            <p:cNvPr id="12305" name="Line 39">
              <a:extLst>
                <a:ext uri="{FF2B5EF4-FFF2-40B4-BE49-F238E27FC236}">
                  <a16:creationId xmlns:a16="http://schemas.microsoft.com/office/drawing/2014/main" id="{72613FB4-A6EB-480E-B681-392FADABF2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2784"/>
              <a:ext cx="336" cy="4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Line 40">
              <a:extLst>
                <a:ext uri="{FF2B5EF4-FFF2-40B4-BE49-F238E27FC236}">
                  <a16:creationId xmlns:a16="http://schemas.microsoft.com/office/drawing/2014/main" id="{F874BA90-6F10-44EF-B863-E843E30ACC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2" y="2784"/>
              <a:ext cx="480" cy="4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Text Box 41">
              <a:extLst>
                <a:ext uri="{FF2B5EF4-FFF2-40B4-BE49-F238E27FC236}">
                  <a16:creationId xmlns:a16="http://schemas.microsoft.com/office/drawing/2014/main" id="{A1BD12ED-57E2-4BF7-9D6C-FE24B6D563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3168"/>
              <a:ext cx="864" cy="10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AAA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chemeClr val="bg1"/>
                  </a:solidFill>
                  <a:latin typeface="Times New Roman" panose="02020603050405020304" pitchFamily="18" charset="0"/>
                </a:rPr>
                <a:t>Thể tam bội bất thụ</a:t>
              </a:r>
              <a:endParaRPr lang="en-US" altLang="en-US" sz="2000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chemeClr val="bg1"/>
                  </a:solidFill>
                  <a:latin typeface="Times New Roman" panose="02020603050405020304" pitchFamily="18" charset="0"/>
                </a:rPr>
                <a:t>(đa bội lẻ)</a:t>
              </a:r>
            </a:p>
          </p:txBody>
        </p:sp>
        <p:sp>
          <p:nvSpPr>
            <p:cNvPr id="12308" name="Text Box 42">
              <a:extLst>
                <a:ext uri="{FF2B5EF4-FFF2-40B4-BE49-F238E27FC236}">
                  <a16:creationId xmlns:a16="http://schemas.microsoft.com/office/drawing/2014/main" id="{5CD5AEB6-EA3B-47C1-89E5-45923E2A3F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1440"/>
              <a:ext cx="864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Loài</a:t>
              </a:r>
              <a:r>
                <a:rPr lang="en-US" altLang="en-US"/>
                <a:t> </a:t>
              </a:r>
              <a:r>
                <a:rPr lang="en-US" altLang="en-US">
                  <a:solidFill>
                    <a:schemeClr val="bg1"/>
                  </a:solidFill>
                </a:rPr>
                <a:t>A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AA</a:t>
              </a:r>
            </a:p>
          </p:txBody>
        </p:sp>
        <p:sp>
          <p:nvSpPr>
            <p:cNvPr id="12309" name="Line 43">
              <a:extLst>
                <a:ext uri="{FF2B5EF4-FFF2-40B4-BE49-F238E27FC236}">
                  <a16:creationId xmlns:a16="http://schemas.microsoft.com/office/drawing/2014/main" id="{6C480E75-486E-4DEF-B691-513D12D14D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2064"/>
              <a:ext cx="0" cy="4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Text Box 44">
              <a:extLst>
                <a:ext uri="{FF2B5EF4-FFF2-40B4-BE49-F238E27FC236}">
                  <a16:creationId xmlns:a16="http://schemas.microsoft.com/office/drawing/2014/main" id="{C5A6A3FB-605B-4932-9AE1-79717C7586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487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chemeClr val="bg1"/>
                  </a:solidFill>
                </a:rPr>
                <a:t>AA</a:t>
              </a:r>
              <a:r>
                <a:rPr lang="en-US" altLang="en-US" b="1" dirty="0">
                  <a:solidFill>
                    <a:srgbClr val="FFFF00"/>
                  </a:solidFill>
                </a:rPr>
                <a:t>(2n)</a:t>
              </a:r>
            </a:p>
          </p:txBody>
        </p:sp>
        <p:sp>
          <p:nvSpPr>
            <p:cNvPr id="12311" name="Text Box 45">
              <a:extLst>
                <a:ext uri="{FF2B5EF4-FFF2-40B4-BE49-F238E27FC236}">
                  <a16:creationId xmlns:a16="http://schemas.microsoft.com/office/drawing/2014/main" id="{37752294-9146-4EEF-ADB0-8651072950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440"/>
              <a:ext cx="864" cy="6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Loài A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AA</a:t>
              </a:r>
            </a:p>
          </p:txBody>
        </p:sp>
        <p:sp>
          <p:nvSpPr>
            <p:cNvPr id="12312" name="Line 46">
              <a:extLst>
                <a:ext uri="{FF2B5EF4-FFF2-40B4-BE49-F238E27FC236}">
                  <a16:creationId xmlns:a16="http://schemas.microsoft.com/office/drawing/2014/main" id="{95311AA6-637D-408E-9253-569E094498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" y="2064"/>
              <a:ext cx="0" cy="4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3" name="Text Box 47">
              <a:extLst>
                <a:ext uri="{FF2B5EF4-FFF2-40B4-BE49-F238E27FC236}">
                  <a16:creationId xmlns:a16="http://schemas.microsoft.com/office/drawing/2014/main" id="{F6085D11-5710-4D0C-83A2-211B522A55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2487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chemeClr val="bg1"/>
                  </a:solidFill>
                </a:rPr>
                <a:t>AA</a:t>
              </a:r>
              <a:r>
                <a:rPr lang="en-US" altLang="en-US" b="1" dirty="0">
                  <a:solidFill>
                    <a:srgbClr val="FFFF00"/>
                  </a:solidFill>
                </a:rPr>
                <a:t>(2n)</a:t>
              </a:r>
            </a:p>
          </p:txBody>
        </p:sp>
        <p:sp>
          <p:nvSpPr>
            <p:cNvPr id="12314" name="Line 48">
              <a:extLst>
                <a:ext uri="{FF2B5EF4-FFF2-40B4-BE49-F238E27FC236}">
                  <a16:creationId xmlns:a16="http://schemas.microsoft.com/office/drawing/2014/main" id="{DAAE05E1-A44F-4054-BC2D-A3953176CD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0" y="2784"/>
              <a:ext cx="336" cy="4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5" name="Line 49">
              <a:extLst>
                <a:ext uri="{FF2B5EF4-FFF2-40B4-BE49-F238E27FC236}">
                  <a16:creationId xmlns:a16="http://schemas.microsoft.com/office/drawing/2014/main" id="{89819D31-29DA-4FB5-90FC-323D054953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24" y="2784"/>
              <a:ext cx="480" cy="4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6" name="Text Box 50">
              <a:extLst>
                <a:ext uri="{FF2B5EF4-FFF2-40B4-BE49-F238E27FC236}">
                  <a16:creationId xmlns:a16="http://schemas.microsoft.com/office/drawing/2014/main" id="{17F7AD7F-E2DC-4D37-8789-C3116CCCBD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3168"/>
              <a:ext cx="1056" cy="10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AAAA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chemeClr val="bg1"/>
                  </a:solidFill>
                  <a:latin typeface="Times New Roman" panose="02020603050405020304" pitchFamily="18" charset="0"/>
                </a:rPr>
                <a:t>Thể tứ bội hữu thụ </a:t>
              </a:r>
              <a:endParaRPr lang="en-US" altLang="en-US" sz="2000">
                <a:solidFill>
                  <a:schemeClr val="bg1"/>
                </a:solidFill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chemeClr val="bg1"/>
                  </a:solidFill>
                  <a:latin typeface="Times New Roman" panose="02020603050405020304" pitchFamily="18" charset="0"/>
                </a:rPr>
                <a:t>(đa bội chẵn)</a:t>
              </a:r>
            </a:p>
          </p:txBody>
        </p:sp>
        <p:sp>
          <p:nvSpPr>
            <p:cNvPr id="12317" name="Text Box 51">
              <a:extLst>
                <a:ext uri="{FF2B5EF4-FFF2-40B4-BE49-F238E27FC236}">
                  <a16:creationId xmlns:a16="http://schemas.microsoft.com/office/drawing/2014/main" id="{016D01D0-B655-4C2A-A8B5-291AD98A8F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4" y="2021"/>
              <a:ext cx="86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Giao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tử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lưỡng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bội</a:t>
              </a:r>
              <a:endParaRPr lang="en-US" altLang="en-US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318" name="Text Box 52">
              <a:extLst>
                <a:ext uri="{FF2B5EF4-FFF2-40B4-BE49-F238E27FC236}">
                  <a16:creationId xmlns:a16="http://schemas.microsoft.com/office/drawing/2014/main" id="{B98EC185-00BA-42B8-834D-A079875124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" y="1883"/>
              <a:ext cx="124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Giao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tử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đơn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bội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bình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thường</a:t>
              </a:r>
              <a:endParaRPr lang="en-US" altLang="en-US" dirty="0">
                <a:solidFill>
                  <a:schemeClr val="bg1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319" name="Text Box 53">
              <a:extLst>
                <a:ext uri="{FF2B5EF4-FFF2-40B4-BE49-F238E27FC236}">
                  <a16:creationId xmlns:a16="http://schemas.microsoft.com/office/drawing/2014/main" id="{8EC57A90-05B1-4D7C-B9B6-98586766FC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2352"/>
              <a:ext cx="8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altLang="en-US" sz="2000">
                <a:solidFill>
                  <a:schemeClr val="bg1"/>
                </a:solidFill>
              </a:endParaRPr>
            </a:p>
          </p:txBody>
        </p:sp>
      </p:grpSp>
      <p:pic>
        <p:nvPicPr>
          <p:cNvPr id="12295" name="Picture 54" descr="Hoa tuyet">
            <a:extLst>
              <a:ext uri="{FF2B5EF4-FFF2-40B4-BE49-F238E27FC236}">
                <a16:creationId xmlns:a16="http://schemas.microsoft.com/office/drawing/2014/main" id="{52577734-A01B-4B51-BDD3-A16B5933EA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6" name="Text Box 60">
            <a:extLst>
              <a:ext uri="{FF2B5EF4-FFF2-40B4-BE49-F238E27FC236}">
                <a16:creationId xmlns:a16="http://schemas.microsoft.com/office/drawing/2014/main" id="{2FD91018-96A4-4210-AF0A-5F31F3B84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91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</a:rPr>
              <a:t>ĐỘT BIẾN SỐ LƯỢNG NHIỄM SẮC THỂ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3">
            <a:extLst>
              <a:ext uri="{FF2B5EF4-FFF2-40B4-BE49-F238E27FC236}">
                <a16:creationId xmlns:a16="http://schemas.microsoft.com/office/drawing/2014/main" id="{74E4045E-73A1-4CA2-981B-4E73923CA043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6" name="Text Box 5">
            <a:extLst>
              <a:ext uri="{FF2B5EF4-FFF2-40B4-BE49-F238E27FC236}">
                <a16:creationId xmlns:a16="http://schemas.microsoft.com/office/drawing/2014/main" id="{9DE14216-DD58-4383-939A-F9677B462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413" y="781049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1.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bội</a:t>
            </a:r>
            <a:endParaRPr lang="en-US" altLang="en-US" b="1" dirty="0">
              <a:solidFill>
                <a:srgbClr val="00FF00"/>
              </a:solidFill>
            </a:endParaRPr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606B5E1B-B606-4136-A7CF-46F3B639E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0176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   b.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Cơ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chế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phát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sinh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  <p:sp>
        <p:nvSpPr>
          <p:cNvPr id="16413" name="Text Box 29">
            <a:extLst>
              <a:ext uri="{FF2B5EF4-FFF2-40B4-BE49-F238E27FC236}">
                <a16:creationId xmlns:a16="http://schemas.microsoft.com/office/drawing/2014/main" id="{CF26309E-E3BB-468D-9C85-1BF84594B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961563"/>
            <a:ext cx="8348393" cy="375487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457200" indent="-457200" eaLnBrk="1" hangingPunct="1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2n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3n –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eaLnBrk="1" hangingPunct="1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2n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4n –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NST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3319" name="Picture 30" descr="Hoa tuyet">
            <a:extLst>
              <a:ext uri="{FF2B5EF4-FFF2-40B4-BE49-F238E27FC236}">
                <a16:creationId xmlns:a16="http://schemas.microsoft.com/office/drawing/2014/main" id="{F4BEF97D-1FE1-4FDE-AE07-4C09717D4E1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Text Box 38">
            <a:extLst>
              <a:ext uri="{FF2B5EF4-FFF2-40B4-BE49-F238E27FC236}">
                <a16:creationId xmlns:a16="http://schemas.microsoft.com/office/drawing/2014/main" id="{6A436759-62FC-49E1-BA82-023DEB6D6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</a:rPr>
              <a:t>ĐỘT BIẾN SỐ LƯỢNG NHIỄM SẮC THỂ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3">
            <a:extLst>
              <a:ext uri="{FF2B5EF4-FFF2-40B4-BE49-F238E27FC236}">
                <a16:creationId xmlns:a16="http://schemas.microsoft.com/office/drawing/2014/main" id="{FB1FBBD6-DABF-4FD5-B76E-423B1E88C76F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9" name="Text Box 4">
            <a:extLst>
              <a:ext uri="{FF2B5EF4-FFF2-40B4-BE49-F238E27FC236}">
                <a16:creationId xmlns:a16="http://schemas.microsoft.com/office/drawing/2014/main" id="{81DDB3A5-ED46-456A-9743-A87F53A1C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966" y="70723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II.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Đột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endParaRPr lang="en-US" altLang="en-US" b="1" dirty="0">
              <a:solidFill>
                <a:srgbClr val="FFFF00"/>
              </a:solidFill>
            </a:endParaRPr>
          </a:p>
        </p:txBody>
      </p:sp>
      <p:pic>
        <p:nvPicPr>
          <p:cNvPr id="14340" name="Picture 30" descr="Hoa tuyet">
            <a:extLst>
              <a:ext uri="{FF2B5EF4-FFF2-40B4-BE49-F238E27FC236}">
                <a16:creationId xmlns:a16="http://schemas.microsoft.com/office/drawing/2014/main" id="{F7C1253D-CF5A-4407-9756-8CF975C049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17" name="Text Box 33">
            <a:extLst>
              <a:ext uri="{FF2B5EF4-FFF2-40B4-BE49-F238E27FC236}">
                <a16:creationId xmlns:a16="http://schemas.microsoft.com/office/drawing/2014/main" id="{D9F483C9-DF60-419E-BE03-732206BCD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297151"/>
            <a:ext cx="4114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Dị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bội</a:t>
            </a:r>
            <a:endParaRPr lang="en-US" altLang="en-US" sz="2800" b="1" dirty="0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18" name="Text Box 34">
            <a:extLst>
              <a:ext uri="{FF2B5EF4-FFF2-40B4-BE49-F238E27FC236}">
                <a16:creationId xmlns:a16="http://schemas.microsoft.com/office/drawing/2014/main" id="{981DB23A-5F44-4F96-B7BA-578FD732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981213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a.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niệm</a:t>
            </a:r>
            <a:endParaRPr lang="en-US" altLang="en-US" sz="28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19" name="Text Box 35">
            <a:extLst>
              <a:ext uri="{FF2B5EF4-FFF2-40B4-BE49-F238E27FC236}">
                <a16:creationId xmlns:a16="http://schemas.microsoft.com/office/drawing/2014/main" id="{D237686E-8ABD-4A17-A3ED-8E6E4F652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558" y="2732416"/>
            <a:ext cx="842288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Dị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tượng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tăng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NST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2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loài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tế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bào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ĐB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này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phát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ở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con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lai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loài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bất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thụ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).</a:t>
            </a:r>
          </a:p>
        </p:txBody>
      </p:sp>
      <p:sp>
        <p:nvSpPr>
          <p:cNvPr id="14345" name="Text Box 38">
            <a:extLst>
              <a:ext uri="{FF2B5EF4-FFF2-40B4-BE49-F238E27FC236}">
                <a16:creationId xmlns:a16="http://schemas.microsoft.com/office/drawing/2014/main" id="{466C2410-14BA-4E86-8D98-189C889F0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</a:rPr>
              <a:t>ĐỘT BIẾN SỐ LƯỢNG NHIỄM SẮC THỂ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7" grpId="0"/>
      <p:bldP spid="16418" grpId="0"/>
      <p:bldP spid="164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extLst>
              <a:ext uri="{FF2B5EF4-FFF2-40B4-BE49-F238E27FC236}">
                <a16:creationId xmlns:a16="http://schemas.microsoft.com/office/drawing/2014/main" id="{3F3423DC-B693-48E0-A5EC-87AD18D5D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</a:rPr>
              <a:t>ĐỘT BIẾN SỐ LƯỢNG NHIỄM SẮC THỂ</a:t>
            </a:r>
            <a:endParaRPr lang="en-US" altLang="en-US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Line 3">
            <a:extLst>
              <a:ext uri="{FF2B5EF4-FFF2-40B4-BE49-F238E27FC236}">
                <a16:creationId xmlns:a16="http://schemas.microsoft.com/office/drawing/2014/main" id="{429AC7CE-E5F5-47FF-9608-3FC6E5F0C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B47515E8-E896-456C-BC12-E0DA647C6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685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FF00"/>
                </a:solidFill>
              </a:rPr>
              <a:t>	</a:t>
            </a: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</a:rPr>
              <a:t>II. Đột biến đa bội</a:t>
            </a:r>
            <a:r>
              <a:rPr lang="en-US" altLang="en-US"/>
              <a:t> </a:t>
            </a:r>
          </a:p>
        </p:txBody>
      </p:sp>
      <p:sp>
        <p:nvSpPr>
          <p:cNvPr id="15365" name="Text Box 5">
            <a:extLst>
              <a:ext uri="{FF2B5EF4-FFF2-40B4-BE49-F238E27FC236}">
                <a16:creationId xmlns:a16="http://schemas.microsoft.com/office/drawing/2014/main" id="{7B6F9048-0A9B-4BF7-A1FE-D628F6FA8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11430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</a:rPr>
              <a:t>	</a:t>
            </a:r>
            <a:r>
              <a:rPr lang="en-US" altLang="en-US" sz="2800" b="1">
                <a:solidFill>
                  <a:srgbClr val="00FF00"/>
                </a:solidFill>
                <a:latin typeface="Times New Roman" panose="02020603050405020304" pitchFamily="18" charset="0"/>
              </a:rPr>
              <a:t>2. Dị đa bội</a:t>
            </a:r>
          </a:p>
        </p:txBody>
      </p:sp>
      <p:grpSp>
        <p:nvGrpSpPr>
          <p:cNvPr id="18475" name="Group 43">
            <a:extLst>
              <a:ext uri="{FF2B5EF4-FFF2-40B4-BE49-F238E27FC236}">
                <a16:creationId xmlns:a16="http://schemas.microsoft.com/office/drawing/2014/main" id="{05FF7CEF-2EE3-46B8-B517-37CF5B7C5A21}"/>
              </a:ext>
            </a:extLst>
          </p:cNvPr>
          <p:cNvGrpSpPr>
            <a:grpSpLocks/>
          </p:cNvGrpSpPr>
          <p:nvPr/>
        </p:nvGrpSpPr>
        <p:grpSpPr bwMode="auto">
          <a:xfrm>
            <a:off x="4648200" y="1066800"/>
            <a:ext cx="3962400" cy="5791200"/>
            <a:chOff x="3120" y="576"/>
            <a:chExt cx="2496" cy="3648"/>
          </a:xfrm>
        </p:grpSpPr>
        <p:sp>
          <p:nvSpPr>
            <p:cNvPr id="15370" name="Rectangle 24">
              <a:extLst>
                <a:ext uri="{FF2B5EF4-FFF2-40B4-BE49-F238E27FC236}">
                  <a16:creationId xmlns:a16="http://schemas.microsoft.com/office/drawing/2014/main" id="{322BF156-B894-4E5F-887E-D9F8AB5A8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576"/>
              <a:ext cx="2496" cy="3648"/>
            </a:xfrm>
            <a:prstGeom prst="rect">
              <a:avLst/>
            </a:prstGeom>
            <a:gradFill rotWithShape="1">
              <a:gsLst>
                <a:gs pos="0">
                  <a:srgbClr val="006600"/>
                </a:gs>
                <a:gs pos="100000">
                  <a:srgbClr val="0000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71" name="Text Box 25">
              <a:extLst>
                <a:ext uri="{FF2B5EF4-FFF2-40B4-BE49-F238E27FC236}">
                  <a16:creationId xmlns:a16="http://schemas.microsoft.com/office/drawing/2014/main" id="{FF0EBE4B-64DA-4C62-9F6F-E3F320E6AC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2" y="951"/>
              <a:ext cx="816" cy="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Times New Roman" panose="02020603050405020304" pitchFamily="18" charset="0"/>
                </a:rPr>
                <a:t>Loài A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Times New Roman" panose="02020603050405020304" pitchFamily="18" charset="0"/>
                </a:rPr>
                <a:t>AA</a:t>
              </a:r>
            </a:p>
          </p:txBody>
        </p:sp>
        <p:sp>
          <p:nvSpPr>
            <p:cNvPr id="15372" name="Line 26">
              <a:extLst>
                <a:ext uri="{FF2B5EF4-FFF2-40B4-BE49-F238E27FC236}">
                  <a16:creationId xmlns:a16="http://schemas.microsoft.com/office/drawing/2014/main" id="{0EACA5A2-2FE2-4FAD-A357-BC821BC29B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66" y="1575"/>
              <a:ext cx="0" cy="28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Text Box 27">
              <a:extLst>
                <a:ext uri="{FF2B5EF4-FFF2-40B4-BE49-F238E27FC236}">
                  <a16:creationId xmlns:a16="http://schemas.microsoft.com/office/drawing/2014/main" id="{DD2F4608-3C3C-4F07-8CB5-BCB61BA17F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2" y="1863"/>
              <a:ext cx="7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15374" name="Text Box 28">
              <a:extLst>
                <a:ext uri="{FF2B5EF4-FFF2-40B4-BE49-F238E27FC236}">
                  <a16:creationId xmlns:a16="http://schemas.microsoft.com/office/drawing/2014/main" id="{90EB64F6-BF95-4F08-99BA-C0DCAA3A1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2" y="960"/>
              <a:ext cx="816" cy="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Loài </a:t>
              </a:r>
              <a:r>
                <a:rPr lang="en-US" altLang="en-US" sz="2800">
                  <a:solidFill>
                    <a:schemeClr val="bg1"/>
                  </a:solidFill>
                  <a:latin typeface="Times New Roman" panose="02020603050405020304" pitchFamily="18" charset="0"/>
                </a:rPr>
                <a:t>B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Times New Roman" panose="02020603050405020304" pitchFamily="18" charset="0"/>
                </a:rPr>
                <a:t>BB</a:t>
              </a:r>
            </a:p>
          </p:txBody>
        </p:sp>
        <p:sp>
          <p:nvSpPr>
            <p:cNvPr id="15375" name="Line 29">
              <a:extLst>
                <a:ext uri="{FF2B5EF4-FFF2-40B4-BE49-F238E27FC236}">
                  <a16:creationId xmlns:a16="http://schemas.microsoft.com/office/drawing/2014/main" id="{BE51E7AB-F5BE-449E-B5DE-0CE16B7A97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6" y="1584"/>
              <a:ext cx="0" cy="288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Text Box 30">
              <a:extLst>
                <a:ext uri="{FF2B5EF4-FFF2-40B4-BE49-F238E27FC236}">
                  <a16:creationId xmlns:a16="http://schemas.microsoft.com/office/drawing/2014/main" id="{FD47741F-2902-4295-86FC-87A5717EBF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2" y="1872"/>
              <a:ext cx="7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5377" name="Text Box 31">
              <a:extLst>
                <a:ext uri="{FF2B5EF4-FFF2-40B4-BE49-F238E27FC236}">
                  <a16:creationId xmlns:a16="http://schemas.microsoft.com/office/drawing/2014/main" id="{B7D5D017-8C63-4D76-8E90-6041FAB19C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6" y="1872"/>
              <a:ext cx="1440" cy="8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AB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Con </a:t>
              </a:r>
              <a:r>
                <a:rPr lang="en-US" alt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lai</a:t>
              </a:r>
              <a:r>
                <a:rPr lang="en-US" altLang="en-US" sz="2000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lưỡng</a:t>
              </a:r>
              <a:r>
                <a:rPr lang="en-US" altLang="en-US" sz="2000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000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bội</a:t>
              </a:r>
              <a:r>
                <a:rPr lang="en-US" altLang="en-US" sz="2000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rgbClr val="FFFF00"/>
                  </a:solidFill>
                  <a:latin typeface="Times New Roman" panose="02020603050405020304" pitchFamily="18" charset="0"/>
                </a:rPr>
                <a:t>bất</a:t>
              </a:r>
              <a:r>
                <a:rPr lang="en-US" altLang="en-US" b="1" i="1" dirty="0">
                  <a:solidFill>
                    <a:srgbClr val="FFFF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rgbClr val="FFFF00"/>
                  </a:solidFill>
                  <a:latin typeface="Times New Roman" panose="02020603050405020304" pitchFamily="18" charset="0"/>
                </a:rPr>
                <a:t>thụ</a:t>
              </a:r>
              <a:r>
                <a:rPr lang="en-US" altLang="en-US" b="1" i="1" dirty="0">
                  <a:solidFill>
                    <a:srgbClr val="FFFF00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378" name="Line 32">
              <a:extLst>
                <a:ext uri="{FF2B5EF4-FFF2-40B4-BE49-F238E27FC236}">
                  <a16:creationId xmlns:a16="http://schemas.microsoft.com/office/drawing/2014/main" id="{327FC200-DE54-4B7B-B949-81D83CAB5E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0" y="2055"/>
              <a:ext cx="384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Line 33">
              <a:extLst>
                <a:ext uri="{FF2B5EF4-FFF2-40B4-BE49-F238E27FC236}">
                  <a16:creationId xmlns:a16="http://schemas.microsoft.com/office/drawing/2014/main" id="{E27F6BFA-AB87-4E39-891A-5B675793EA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560" y="2064"/>
              <a:ext cx="48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Line 34">
              <a:extLst>
                <a:ext uri="{FF2B5EF4-FFF2-40B4-BE49-F238E27FC236}">
                  <a16:creationId xmlns:a16="http://schemas.microsoft.com/office/drawing/2014/main" id="{718196A3-6AD1-495E-8FBB-9048485433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14" y="2592"/>
              <a:ext cx="384" cy="33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Line 35">
              <a:extLst>
                <a:ext uri="{FF2B5EF4-FFF2-40B4-BE49-F238E27FC236}">
                  <a16:creationId xmlns:a16="http://schemas.microsoft.com/office/drawing/2014/main" id="{85420917-9320-4E92-9C56-A6C1304367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4" y="2592"/>
              <a:ext cx="384" cy="33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Text Box 36">
              <a:extLst>
                <a:ext uri="{FF2B5EF4-FFF2-40B4-BE49-F238E27FC236}">
                  <a16:creationId xmlns:a16="http://schemas.microsoft.com/office/drawing/2014/main" id="{3AF36845-3D85-44BD-82BB-F169FE026D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6" y="2928"/>
              <a:ext cx="1998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AABB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Thể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dị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đa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bội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rgbClr val="FFFF00"/>
                  </a:solidFill>
                  <a:latin typeface="Times New Roman" panose="02020603050405020304" pitchFamily="18" charset="0"/>
                </a:rPr>
                <a:t>hữu</a:t>
              </a:r>
              <a:r>
                <a:rPr lang="en-US" altLang="en-US" b="1" i="1" dirty="0">
                  <a:solidFill>
                    <a:srgbClr val="FFFF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rgbClr val="FFFF00"/>
                  </a:solidFill>
                  <a:latin typeface="Times New Roman" panose="02020603050405020304" pitchFamily="18" charset="0"/>
                </a:rPr>
                <a:t>thụ</a:t>
              </a:r>
              <a:endParaRPr lang="en-US" altLang="en-US" b="1" i="1" dirty="0">
                <a:solidFill>
                  <a:srgbClr val="FFFF00"/>
                </a:solidFill>
                <a:latin typeface="Times New Roman" panose="02020603050405020304" pitchFamily="18" charset="0"/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Thể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song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nhị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chemeClr val="bg1"/>
                  </a:solidFill>
                  <a:latin typeface="Times New Roman" panose="02020603050405020304" pitchFamily="18" charset="0"/>
                </a:rPr>
                <a:t>bội</a:t>
              </a:r>
              <a:r>
                <a:rPr lang="en-US" altLang="en-US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15383" name="Text Box 37">
              <a:extLst>
                <a:ext uri="{FF2B5EF4-FFF2-40B4-BE49-F238E27FC236}">
                  <a16:creationId xmlns:a16="http://schemas.microsoft.com/office/drawing/2014/main" id="{FDCF81C7-543B-47CA-8C4A-FB168640EA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0" y="2928"/>
              <a:ext cx="7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AB</a:t>
              </a:r>
            </a:p>
          </p:txBody>
        </p:sp>
        <p:sp>
          <p:nvSpPr>
            <p:cNvPr id="15384" name="Text Box 38">
              <a:extLst>
                <a:ext uri="{FF2B5EF4-FFF2-40B4-BE49-F238E27FC236}">
                  <a16:creationId xmlns:a16="http://schemas.microsoft.com/office/drawing/2014/main" id="{0725CB96-AA03-43F7-B848-29A9C79C21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4" y="2928"/>
              <a:ext cx="7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AB</a:t>
              </a:r>
            </a:p>
          </p:txBody>
        </p:sp>
        <p:sp>
          <p:nvSpPr>
            <p:cNvPr id="15385" name="Line 39">
              <a:extLst>
                <a:ext uri="{FF2B5EF4-FFF2-40B4-BE49-F238E27FC236}">
                  <a16:creationId xmlns:a16="http://schemas.microsoft.com/office/drawing/2014/main" id="{5D737230-7401-44E0-9ABE-3A37E0F47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2" y="3072"/>
              <a:ext cx="28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Line 40">
              <a:extLst>
                <a:ext uri="{FF2B5EF4-FFF2-40B4-BE49-F238E27FC236}">
                  <a16:creationId xmlns:a16="http://schemas.microsoft.com/office/drawing/2014/main" id="{B70EFC02-B036-4AE9-B9C0-AFC8135F14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74" y="3072"/>
              <a:ext cx="28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73" name="Text Box 41">
            <a:extLst>
              <a:ext uri="{FF2B5EF4-FFF2-40B4-BE49-F238E27FC236}">
                <a16:creationId xmlns:a16="http://schemas.microsoft.com/office/drawing/2014/main" id="{4DE86DEA-67DB-4344-88A2-0A9DAD85D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09800"/>
            <a:ext cx="45720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</a:rPr>
              <a:t>	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Lai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xa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ra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cơ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lai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bất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thụ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. 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thực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cơ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lai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bất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thụ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giao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tử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lưỡng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do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li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NST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tương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giao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tử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này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ra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tứ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thụ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. </a:t>
            </a:r>
          </a:p>
        </p:txBody>
      </p:sp>
      <p:pic>
        <p:nvPicPr>
          <p:cNvPr id="15368" name="Picture 42" descr="Hoa tuyet">
            <a:extLst>
              <a:ext uri="{FF2B5EF4-FFF2-40B4-BE49-F238E27FC236}">
                <a16:creationId xmlns:a16="http://schemas.microsoft.com/office/drawing/2014/main" id="{E7E594B6-54F5-4D0D-9D5B-75C9478385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 Box 6">
            <a:extLst>
              <a:ext uri="{FF2B5EF4-FFF2-40B4-BE49-F238E27FC236}">
                <a16:creationId xmlns:a16="http://schemas.microsoft.com/office/drawing/2014/main" id="{6011DE98-D4F2-4369-93A3-61C1E83D9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6256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   b.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Cơ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chế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phát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sinh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73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3DBDCF9B-64DF-4046-9166-503BB9815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</a:rPr>
              <a:t>ĐỘT BIẾN SỐ LƯỢNG NHIỄM SẮC THỂ</a:t>
            </a:r>
            <a:endParaRPr lang="en-US" altLang="en-US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Line 3">
            <a:extLst>
              <a:ext uri="{FF2B5EF4-FFF2-40B4-BE49-F238E27FC236}">
                <a16:creationId xmlns:a16="http://schemas.microsoft.com/office/drawing/2014/main" id="{95E80E5B-01AE-4F36-8B29-28E9D9892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7F074025-4F1F-4333-A1B8-0740F1E7A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685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FF00"/>
                </a:solidFill>
              </a:rPr>
              <a:t>	 II. Đột biến đa bội</a:t>
            </a:r>
            <a:r>
              <a:rPr lang="en-US" altLang="en-US"/>
              <a:t> 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B84F1495-C665-4FEE-957F-FA83C137B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303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FF00"/>
                </a:solidFill>
              </a:rPr>
              <a:t>	</a:t>
            </a:r>
            <a:r>
              <a:rPr lang="en-US" altLang="en-US" sz="2800" b="1">
                <a:solidFill>
                  <a:srgbClr val="00FF00"/>
                </a:solidFill>
                <a:latin typeface="Times New Roman" panose="02020603050405020304" pitchFamily="18" charset="0"/>
              </a:rPr>
              <a:t>3. Hậu quả và vai trò</a:t>
            </a:r>
          </a:p>
        </p:txBody>
      </p:sp>
      <p:grpSp>
        <p:nvGrpSpPr>
          <p:cNvPr id="19468" name="Group 12">
            <a:extLst>
              <a:ext uri="{FF2B5EF4-FFF2-40B4-BE49-F238E27FC236}">
                <a16:creationId xmlns:a16="http://schemas.microsoft.com/office/drawing/2014/main" id="{288C7448-1A49-4CBC-B690-62FFE4A735A5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876425"/>
            <a:ext cx="6096000" cy="3914775"/>
            <a:chOff x="960" y="1182"/>
            <a:chExt cx="3840" cy="2466"/>
          </a:xfrm>
        </p:grpSpPr>
        <p:pic>
          <p:nvPicPr>
            <p:cNvPr id="16392" name="Picture 8">
              <a:extLst>
                <a:ext uri="{FF2B5EF4-FFF2-40B4-BE49-F238E27FC236}">
                  <a16:creationId xmlns:a16="http://schemas.microsoft.com/office/drawing/2014/main" id="{48656DB4-0A47-413C-A287-ECB1486B5E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1182"/>
              <a:ext cx="3840" cy="24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393" name="Text Box 9">
              <a:extLst>
                <a:ext uri="{FF2B5EF4-FFF2-40B4-BE49-F238E27FC236}">
                  <a16:creationId xmlns:a16="http://schemas.microsoft.com/office/drawing/2014/main" id="{5BB5404B-7318-458B-BCC8-CE5C870D17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312"/>
              <a:ext cx="14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FF00"/>
                  </a:solidFill>
                  <a:latin typeface="Times New Roman" panose="02020603050405020304" pitchFamily="18" charset="0"/>
                </a:rPr>
                <a:t>Nho lưỡng bội (2n)</a:t>
              </a:r>
            </a:p>
          </p:txBody>
        </p:sp>
        <p:sp>
          <p:nvSpPr>
            <p:cNvPr id="16394" name="Text Box 10">
              <a:extLst>
                <a:ext uri="{FF2B5EF4-FFF2-40B4-BE49-F238E27FC236}">
                  <a16:creationId xmlns:a16="http://schemas.microsoft.com/office/drawing/2014/main" id="{C67AD200-9D69-449E-A94D-0619AC74EC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3312"/>
              <a:ext cx="148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FFFF00"/>
                  </a:solidFill>
                  <a:latin typeface="Times New Roman" panose="02020603050405020304" pitchFamily="18" charset="0"/>
                </a:rPr>
                <a:t>Nho tứ bội (4n)</a:t>
              </a:r>
            </a:p>
          </p:txBody>
        </p:sp>
      </p:grpSp>
      <p:pic>
        <p:nvPicPr>
          <p:cNvPr id="16391" name="Picture 11" descr="Hoa tuyet">
            <a:extLst>
              <a:ext uri="{FF2B5EF4-FFF2-40B4-BE49-F238E27FC236}">
                <a16:creationId xmlns:a16="http://schemas.microsoft.com/office/drawing/2014/main" id="{F83925FB-A975-4778-B057-4C74793E2EA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748334CA-7BA8-488E-824A-74CCCA714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</a:rPr>
              <a:t>ĐỘT BIẾN SỐ LƯỢNG NHIỄM SẮC THỂ</a:t>
            </a:r>
          </a:p>
        </p:txBody>
      </p:sp>
      <p:sp>
        <p:nvSpPr>
          <p:cNvPr id="17411" name="Line 3">
            <a:extLst>
              <a:ext uri="{FF2B5EF4-FFF2-40B4-BE49-F238E27FC236}">
                <a16:creationId xmlns:a16="http://schemas.microsoft.com/office/drawing/2014/main" id="{3714C7B8-A098-4424-9852-A06C461C6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AE334659-2A1A-4F72-8D7B-C894DDAA2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685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FF00"/>
                </a:solidFill>
              </a:rPr>
              <a:t>	 II. </a:t>
            </a:r>
            <a:r>
              <a:rPr lang="en-US" altLang="en-US" b="1" dirty="0" err="1">
                <a:solidFill>
                  <a:srgbClr val="FFFF00"/>
                </a:solidFill>
              </a:rPr>
              <a:t>Đột</a:t>
            </a:r>
            <a:r>
              <a:rPr lang="en-US" altLang="en-US" b="1" dirty="0">
                <a:solidFill>
                  <a:srgbClr val="FFFF00"/>
                </a:solidFill>
              </a:rPr>
              <a:t> </a:t>
            </a:r>
            <a:r>
              <a:rPr lang="en-US" altLang="en-US" b="1" dirty="0" err="1">
                <a:solidFill>
                  <a:srgbClr val="FFFF00"/>
                </a:solidFill>
              </a:rPr>
              <a:t>biến</a:t>
            </a:r>
            <a:r>
              <a:rPr lang="en-US" altLang="en-US" b="1" dirty="0">
                <a:solidFill>
                  <a:srgbClr val="FFFF00"/>
                </a:solidFill>
              </a:rPr>
              <a:t> </a:t>
            </a:r>
            <a:r>
              <a:rPr lang="en-US" altLang="en-US" b="1" dirty="0" err="1">
                <a:solidFill>
                  <a:srgbClr val="FFFF00"/>
                </a:solidFill>
              </a:rPr>
              <a:t>đa</a:t>
            </a:r>
            <a:r>
              <a:rPr lang="en-US" altLang="en-US" b="1" dirty="0">
                <a:solidFill>
                  <a:srgbClr val="FFFF00"/>
                </a:solidFill>
              </a:rPr>
              <a:t> </a:t>
            </a:r>
            <a:r>
              <a:rPr lang="en-US" altLang="en-US" b="1" dirty="0" err="1">
                <a:solidFill>
                  <a:srgbClr val="FFFF00"/>
                </a:solidFill>
              </a:rPr>
              <a:t>bội</a:t>
            </a:r>
            <a:r>
              <a:rPr lang="en-US" altLang="en-US" dirty="0"/>
              <a:t> </a:t>
            </a:r>
          </a:p>
        </p:txBody>
      </p:sp>
      <p:pic>
        <p:nvPicPr>
          <p:cNvPr id="17413" name="Picture 10" descr="Hoa tuyet">
            <a:extLst>
              <a:ext uri="{FF2B5EF4-FFF2-40B4-BE49-F238E27FC236}">
                <a16:creationId xmlns:a16="http://schemas.microsoft.com/office/drawing/2014/main" id="{243F74C8-E58A-4218-B1DF-34425794C98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5">
            <a:extLst>
              <a:ext uri="{FF2B5EF4-FFF2-40B4-BE49-F238E27FC236}">
                <a16:creationId xmlns:a16="http://schemas.microsoft.com/office/drawing/2014/main" id="{3384B78F-64B1-419A-ABE4-1643AFE31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64443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FF00"/>
                </a:solidFill>
              </a:rPr>
              <a:t>	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Hậu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vai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trò</a:t>
            </a:r>
            <a:endParaRPr lang="en-US" altLang="en-US" sz="2800" b="1" dirty="0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9BE4E7-FFF2-4F2D-9EAC-E579360E12BD}"/>
              </a:ext>
            </a:extLst>
          </p:cNvPr>
          <p:cNvSpPr txBox="1"/>
          <p:nvPr/>
        </p:nvSpPr>
        <p:spPr>
          <a:xfrm>
            <a:off x="590550" y="2156638"/>
            <a:ext cx="7962900" cy="39703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Tế bào có hàm lượng ADN </a:t>
            </a:r>
            <a:r>
              <a:rPr lang="pt-B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 gấp bội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</a:t>
            </a: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tổng hợp chất hữu cơ diễn ra </a:t>
            </a:r>
            <a:r>
              <a:rPr lang="pt-B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 mẽ</a:t>
            </a: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cơ quan sinh dưỡng </a:t>
            </a:r>
            <a:r>
              <a:rPr lang="pt-B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phát triển </a:t>
            </a:r>
            <a:r>
              <a:rPr lang="pt-B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khoẻ</a:t>
            </a: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chống chịu </a:t>
            </a:r>
            <a:r>
              <a:rPr lang="pt-B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 algn="just">
              <a:buFontTx/>
              <a:buChar char="-"/>
              <a:defRPr/>
            </a:pP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Đa bội lẻ: </a:t>
            </a:r>
            <a:r>
              <a:rPr lang="pt-B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có khả năng sinh giao tử. </a:t>
            </a:r>
          </a:p>
          <a:p>
            <a:pPr marL="342900" indent="-342900" algn="just">
              <a:buFontTx/>
              <a:buChar char="-"/>
              <a:defRPr/>
            </a:pP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Thể đa bội thường gặp ở </a:t>
            </a:r>
            <a:r>
              <a:rPr lang="pt-B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vật</a:t>
            </a:r>
            <a:r>
              <a:rPr lang="pt-B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ít gặp ở động vật vì cơ chế xác định giới tính rối loạn, ảnh hưởng đến sinh sản. 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54021034-4FC7-4FA3-8C2D-073914E18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</a:rPr>
              <a:t>ĐỘT BIẾN SỐ LƯỢNG NHIỄM SẮC THỂ</a:t>
            </a:r>
          </a:p>
        </p:txBody>
      </p:sp>
      <p:sp>
        <p:nvSpPr>
          <p:cNvPr id="18435" name="Line 3">
            <a:extLst>
              <a:ext uri="{FF2B5EF4-FFF2-40B4-BE49-F238E27FC236}">
                <a16:creationId xmlns:a16="http://schemas.microsoft.com/office/drawing/2014/main" id="{23A715BE-12EE-434C-9129-027DB9DC3A0F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E4FAABF4-5618-4A28-A61D-7FADB5151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6858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FF00"/>
                </a:solidFill>
              </a:rPr>
              <a:t>	</a:t>
            </a:r>
            <a:r>
              <a:rPr lang="en-US" altLang="en-US" sz="2800" b="1">
                <a:solidFill>
                  <a:srgbClr val="FFFF66"/>
                </a:solidFill>
                <a:latin typeface="Times New Roman" panose="02020603050405020304" pitchFamily="18" charset="0"/>
              </a:rPr>
              <a:t>Bài tập</a:t>
            </a:r>
          </a:p>
        </p:txBody>
      </p:sp>
      <p:sp>
        <p:nvSpPr>
          <p:cNvPr id="21510" name="Text Box 6">
            <a:extLst>
              <a:ext uri="{FF2B5EF4-FFF2-40B4-BE49-F238E27FC236}">
                <a16:creationId xmlns:a16="http://schemas.microsoft.com/office/drawing/2014/main" id="{49646F49-9D10-4124-94B3-F1657D283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7300"/>
            <a:ext cx="9144000" cy="5649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	</a:t>
            </a: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Một loài có 2n = 10 NST. Hỏi sẽ có bao nhiêu NST ở: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	a. Thể một nhiễm.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	b. Thể ba nhiễm.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	c. Thể bốn nhiễm.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	d. Thể không nhiễm.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	e. Thể tứ bội.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	f. Thể tam bội.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	g. Thể ba nhiễm kép.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	h. Thể một nhiễm kép.</a:t>
            </a:r>
          </a:p>
        </p:txBody>
      </p:sp>
      <p:sp>
        <p:nvSpPr>
          <p:cNvPr id="21511" name="Text Box 7">
            <a:extLst>
              <a:ext uri="{FF2B5EF4-FFF2-40B4-BE49-F238E27FC236}">
                <a16:creationId xmlns:a16="http://schemas.microsoft.com/office/drawing/2014/main" id="{D4C8562A-27B0-4792-A320-EF02258C0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849438"/>
            <a:ext cx="3810000" cy="500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latin typeface="Times New Roman" panose="02020603050405020304" pitchFamily="18" charset="0"/>
              </a:rPr>
              <a:t>2n – 1 = 9 NST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latin typeface="Times New Roman" panose="02020603050405020304" pitchFamily="18" charset="0"/>
              </a:rPr>
              <a:t>2n + 1 = 11 NST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latin typeface="Times New Roman" panose="02020603050405020304" pitchFamily="18" charset="0"/>
              </a:rPr>
              <a:t>2n + 2 = 12 NST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latin typeface="Times New Roman" panose="02020603050405020304" pitchFamily="18" charset="0"/>
              </a:rPr>
              <a:t>2n – 2 = 8 NST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latin typeface="Times New Roman" panose="02020603050405020304" pitchFamily="18" charset="0"/>
              </a:rPr>
              <a:t>4n = 20 NST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latin typeface="Times New Roman" panose="02020603050405020304" pitchFamily="18" charset="0"/>
              </a:rPr>
              <a:t>3n = 15 NST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latin typeface="Times New Roman" panose="02020603050405020304" pitchFamily="18" charset="0"/>
              </a:rPr>
              <a:t>2n +1 + 1 = 12 NST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FF00"/>
                </a:solidFill>
                <a:latin typeface="Times New Roman" panose="02020603050405020304" pitchFamily="18" charset="0"/>
              </a:rPr>
              <a:t>2n – 1 – 1 = 8 NST</a:t>
            </a:r>
          </a:p>
        </p:txBody>
      </p:sp>
      <p:pic>
        <p:nvPicPr>
          <p:cNvPr id="18439" name="Picture 8" descr="Hoa tuyet">
            <a:extLst>
              <a:ext uri="{FF2B5EF4-FFF2-40B4-BE49-F238E27FC236}">
                <a16:creationId xmlns:a16="http://schemas.microsoft.com/office/drawing/2014/main" id="{71F119CF-B9E7-499B-9630-B0CBD7F32F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1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1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1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1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1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1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1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15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15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15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15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15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215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15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5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8">
            <a:extLst>
              <a:ext uri="{FF2B5EF4-FFF2-40B4-BE49-F238E27FC236}">
                <a16:creationId xmlns:a16="http://schemas.microsoft.com/office/drawing/2014/main" id="{6B02531E-44B0-46C3-BB4D-924631C6619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00225" y="2057400"/>
            <a:ext cx="5543550" cy="1633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  <a:contourClr>
                <a:srgbClr val="DCEBF5"/>
              </a:contourClr>
            </a:sp3d>
          </a:bodyPr>
          <a:lstStyle/>
          <a:p>
            <a:pPr algn="ctr"/>
            <a:r>
              <a:rPr lang="pt-BR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HỌC TỐT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DCEBF5"/>
                  </a:gs>
                  <a:gs pos="8000">
                    <a:srgbClr val="83A7C3"/>
                  </a:gs>
                  <a:gs pos="13000">
                    <a:srgbClr val="768FB9"/>
                  </a:gs>
                  <a:gs pos="21001">
                    <a:srgbClr val="83A7C3"/>
                  </a:gs>
                  <a:gs pos="52000">
                    <a:srgbClr val="FFFFFF"/>
                  </a:gs>
                  <a:gs pos="56000">
                    <a:srgbClr val="9C6563"/>
                  </a:gs>
                  <a:gs pos="58000">
                    <a:srgbClr val="80302D"/>
                  </a:gs>
                  <a:gs pos="71001">
                    <a:srgbClr val="C0524E"/>
                  </a:gs>
                  <a:gs pos="94000">
                    <a:srgbClr val="EBDAD4"/>
                  </a:gs>
                  <a:gs pos="100000">
                    <a:srgbClr val="55261C"/>
                  </a:gs>
                </a:gsLst>
                <a:lin ang="540000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>
            <a:extLst>
              <a:ext uri="{FF2B5EF4-FFF2-40B4-BE49-F238E27FC236}">
                <a16:creationId xmlns:a16="http://schemas.microsoft.com/office/drawing/2014/main" id="{BB65756E-CFF3-4066-9BD6-CF262FA99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143000"/>
            <a:ext cx="8305800" cy="4436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0"/>
              </a:spcBef>
            </a:pPr>
            <a:r>
              <a:rPr lang="en-US" alt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3200" b="1" dirty="0">
                <a:solidFill>
                  <a:srgbClr val="FFFF00"/>
                </a:solidFill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</a:rPr>
              <a:t>niệm</a:t>
            </a:r>
            <a:r>
              <a:rPr lang="en-US" altLang="en-US" sz="3200" b="1" dirty="0">
                <a:solidFill>
                  <a:srgbClr val="FFFF00"/>
                </a:solidFill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</a:rPr>
              <a:t>chung</a:t>
            </a:r>
            <a:r>
              <a:rPr lang="en-US" altLang="en-US" sz="3200" b="1" dirty="0">
                <a:solidFill>
                  <a:srgbClr val="FFFF00"/>
                </a:solidFill>
              </a:rPr>
              <a:t>: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thay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đổi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NST.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Gồm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buFontTx/>
              <a:buChar char="•"/>
            </a:pP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Đột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lệch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đổi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NST ở 1 </a:t>
            </a:r>
            <a:r>
              <a:rPr lang="en-US" alt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cặp</a:t>
            </a:r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NST.</a:t>
            </a:r>
          </a:p>
          <a:p>
            <a:pPr eaLnBrk="1" hangingPunct="1">
              <a:lnSpc>
                <a:spcPct val="150000"/>
              </a:lnSpc>
              <a:spcBef>
                <a:spcPts val="0"/>
              </a:spcBef>
              <a:buFontTx/>
              <a:buChar char="•"/>
            </a:pP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Đột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đổi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lượng</a:t>
            </a:r>
            <a:r>
              <a:rPr lang="en-US" altLang="en-US" sz="3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toàn</a:t>
            </a:r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cặp</a:t>
            </a:r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NST.</a:t>
            </a:r>
            <a:endParaRPr lang="en-US" altLang="en-US" sz="3200" b="1" dirty="0">
              <a:solidFill>
                <a:srgbClr val="FFFF00"/>
              </a:solidFill>
            </a:endParaRPr>
          </a:p>
        </p:txBody>
      </p:sp>
      <p:sp>
        <p:nvSpPr>
          <p:cNvPr id="3075" name="Text Box 28">
            <a:extLst>
              <a:ext uri="{FF2B5EF4-FFF2-40B4-BE49-F238E27FC236}">
                <a16:creationId xmlns:a16="http://schemas.microsoft.com/office/drawing/2014/main" id="{63900764-B3DB-4B79-94D6-1582A403B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</a:rPr>
              <a:t>ĐỘT BIẾN SỐ LƯỢNG NHIỄM SẮC THỂ</a:t>
            </a:r>
          </a:p>
        </p:txBody>
      </p:sp>
      <p:sp>
        <p:nvSpPr>
          <p:cNvPr id="3076" name="Line 29">
            <a:extLst>
              <a:ext uri="{FF2B5EF4-FFF2-40B4-BE49-F238E27FC236}">
                <a16:creationId xmlns:a16="http://schemas.microsoft.com/office/drawing/2014/main" id="{984B955F-C492-463A-BC46-2E7D0915AFB1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77" name="Picture 30" descr="Hoa tuyet">
            <a:extLst>
              <a:ext uri="{FF2B5EF4-FFF2-40B4-BE49-F238E27FC236}">
                <a16:creationId xmlns:a16="http://schemas.microsoft.com/office/drawing/2014/main" id="{7FC2BA5A-F4DB-4A69-9D50-953178C061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63428C09-6122-450C-BB7F-0810661BB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4099" name="Line 3">
            <a:extLst>
              <a:ext uri="{FF2B5EF4-FFF2-40B4-BE49-F238E27FC236}">
                <a16:creationId xmlns:a16="http://schemas.microsoft.com/office/drawing/2014/main" id="{9EE5D24B-F90E-46FF-8BA2-8F03A1CBC7DA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C01080C1-3934-48BB-94AE-037AF32F20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55638" y="680328"/>
            <a:ext cx="9144001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FF00"/>
                </a:solidFill>
              </a:rPr>
              <a:t>	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I.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Đột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lệch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bội</a:t>
            </a:r>
            <a:endParaRPr lang="en-US" altLang="en-US" sz="2800" b="1" dirty="0">
              <a:solidFill>
                <a:srgbClr val="FFFF00"/>
              </a:solidFill>
            </a:endParaRPr>
          </a:p>
        </p:txBody>
      </p:sp>
      <p:graphicFrame>
        <p:nvGraphicFramePr>
          <p:cNvPr id="7772" name="Group 604">
            <a:extLst>
              <a:ext uri="{FF2B5EF4-FFF2-40B4-BE49-F238E27FC236}">
                <a16:creationId xmlns:a16="http://schemas.microsoft.com/office/drawing/2014/main" id="{3FC2CF1B-DF86-4F52-9CFA-89571E63D18D}"/>
              </a:ext>
            </a:extLst>
          </p:cNvPr>
          <p:cNvGraphicFramePr>
            <a:graphicFrameLocks noGrp="1"/>
          </p:cNvGraphicFramePr>
          <p:nvPr/>
        </p:nvGraphicFramePr>
        <p:xfrm>
          <a:off x="3611563" y="1219200"/>
          <a:ext cx="4389437" cy="5410202"/>
        </p:xfrm>
        <a:graphic>
          <a:graphicData uri="http://schemas.openxmlformats.org/drawingml/2006/table">
            <a:tbl>
              <a:tblPr/>
              <a:tblGrid>
                <a:gridCol w="1096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8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6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3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99FF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7294" name="Group 126">
            <a:extLst>
              <a:ext uri="{FF2B5EF4-FFF2-40B4-BE49-F238E27FC236}">
                <a16:creationId xmlns:a16="http://schemas.microsoft.com/office/drawing/2014/main" id="{D7989ECA-407B-4014-BAA2-4190B2A1B50F}"/>
              </a:ext>
            </a:extLst>
          </p:cNvPr>
          <p:cNvGrpSpPr>
            <a:grpSpLocks/>
          </p:cNvGrpSpPr>
          <p:nvPr/>
        </p:nvGrpSpPr>
        <p:grpSpPr bwMode="auto">
          <a:xfrm>
            <a:off x="3916363" y="1295400"/>
            <a:ext cx="152400" cy="609600"/>
            <a:chOff x="2328" y="-168"/>
            <a:chExt cx="752" cy="4632"/>
          </a:xfrm>
        </p:grpSpPr>
        <p:sp>
          <p:nvSpPr>
            <p:cNvPr id="4602" name="Oval 127">
              <a:extLst>
                <a:ext uri="{FF2B5EF4-FFF2-40B4-BE49-F238E27FC236}">
                  <a16:creationId xmlns:a16="http://schemas.microsoft.com/office/drawing/2014/main" id="{B4451B39-544C-4180-8D16-77E224A45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03" name="Freeform 128">
              <a:extLst>
                <a:ext uri="{FF2B5EF4-FFF2-40B4-BE49-F238E27FC236}">
                  <a16:creationId xmlns:a16="http://schemas.microsoft.com/office/drawing/2014/main" id="{D081D584-7A1D-44DD-90BC-3227B2F9E3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4" name="Freeform 129">
              <a:extLst>
                <a:ext uri="{FF2B5EF4-FFF2-40B4-BE49-F238E27FC236}">
                  <a16:creationId xmlns:a16="http://schemas.microsoft.com/office/drawing/2014/main" id="{FB7E187B-5143-486F-9CE3-EFE8A64EFBF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05" name="Group 130">
              <a:extLst>
                <a:ext uri="{FF2B5EF4-FFF2-40B4-BE49-F238E27FC236}">
                  <a16:creationId xmlns:a16="http://schemas.microsoft.com/office/drawing/2014/main" id="{31748E5F-02AF-421A-908F-37EA05E7E0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606" name="Freeform 131">
                <a:extLst>
                  <a:ext uri="{FF2B5EF4-FFF2-40B4-BE49-F238E27FC236}">
                    <a16:creationId xmlns:a16="http://schemas.microsoft.com/office/drawing/2014/main" id="{878C0DD1-A02E-4476-A11B-D99D151568E8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7" name="Freeform 132">
                <a:extLst>
                  <a:ext uri="{FF2B5EF4-FFF2-40B4-BE49-F238E27FC236}">
                    <a16:creationId xmlns:a16="http://schemas.microsoft.com/office/drawing/2014/main" id="{7F0EBF72-E5B2-4965-B118-839349FFE0B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01" name="Group 133">
            <a:extLst>
              <a:ext uri="{FF2B5EF4-FFF2-40B4-BE49-F238E27FC236}">
                <a16:creationId xmlns:a16="http://schemas.microsoft.com/office/drawing/2014/main" id="{FBD50111-F574-476D-856B-538FD402AAD7}"/>
              </a:ext>
            </a:extLst>
          </p:cNvPr>
          <p:cNvGrpSpPr>
            <a:grpSpLocks/>
          </p:cNvGrpSpPr>
          <p:nvPr/>
        </p:nvGrpSpPr>
        <p:grpSpPr bwMode="auto">
          <a:xfrm>
            <a:off x="4144963" y="1295400"/>
            <a:ext cx="152400" cy="609600"/>
            <a:chOff x="2328" y="-168"/>
            <a:chExt cx="752" cy="4632"/>
          </a:xfrm>
        </p:grpSpPr>
        <p:sp>
          <p:nvSpPr>
            <p:cNvPr id="4596" name="Oval 134">
              <a:extLst>
                <a:ext uri="{FF2B5EF4-FFF2-40B4-BE49-F238E27FC236}">
                  <a16:creationId xmlns:a16="http://schemas.microsoft.com/office/drawing/2014/main" id="{4A40F297-5BD3-49F5-B352-68D04470E3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97" name="Freeform 135">
              <a:extLst>
                <a:ext uri="{FF2B5EF4-FFF2-40B4-BE49-F238E27FC236}">
                  <a16:creationId xmlns:a16="http://schemas.microsoft.com/office/drawing/2014/main" id="{C1A9C06A-DAD2-4054-A26D-E887DE3703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98" name="Freeform 136">
              <a:extLst>
                <a:ext uri="{FF2B5EF4-FFF2-40B4-BE49-F238E27FC236}">
                  <a16:creationId xmlns:a16="http://schemas.microsoft.com/office/drawing/2014/main" id="{AC49EEF2-912A-4C07-81B5-93A08FEC569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99" name="Group 137">
              <a:extLst>
                <a:ext uri="{FF2B5EF4-FFF2-40B4-BE49-F238E27FC236}">
                  <a16:creationId xmlns:a16="http://schemas.microsoft.com/office/drawing/2014/main" id="{7C928162-8325-450C-A979-008EE183E2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600" name="Freeform 138">
                <a:extLst>
                  <a:ext uri="{FF2B5EF4-FFF2-40B4-BE49-F238E27FC236}">
                    <a16:creationId xmlns:a16="http://schemas.microsoft.com/office/drawing/2014/main" id="{950C2611-CBE1-4C24-B873-BF47181F8D7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1" name="Freeform 139">
                <a:extLst>
                  <a:ext uri="{FF2B5EF4-FFF2-40B4-BE49-F238E27FC236}">
                    <a16:creationId xmlns:a16="http://schemas.microsoft.com/office/drawing/2014/main" id="{3DC707CE-7C29-4CEE-A33A-EAF2282933F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08" name="Group 140">
            <a:extLst>
              <a:ext uri="{FF2B5EF4-FFF2-40B4-BE49-F238E27FC236}">
                <a16:creationId xmlns:a16="http://schemas.microsoft.com/office/drawing/2014/main" id="{4F5E7FC0-64B2-449F-98D3-DA96D324040E}"/>
              </a:ext>
            </a:extLst>
          </p:cNvPr>
          <p:cNvGrpSpPr>
            <a:grpSpLocks/>
          </p:cNvGrpSpPr>
          <p:nvPr/>
        </p:nvGrpSpPr>
        <p:grpSpPr bwMode="auto">
          <a:xfrm>
            <a:off x="3916363" y="2057400"/>
            <a:ext cx="152400" cy="609600"/>
            <a:chOff x="2328" y="-168"/>
            <a:chExt cx="752" cy="4632"/>
          </a:xfrm>
        </p:grpSpPr>
        <p:sp>
          <p:nvSpPr>
            <p:cNvPr id="4590" name="Oval 141">
              <a:extLst>
                <a:ext uri="{FF2B5EF4-FFF2-40B4-BE49-F238E27FC236}">
                  <a16:creationId xmlns:a16="http://schemas.microsoft.com/office/drawing/2014/main" id="{10C35E02-1156-4ACB-9CB2-D557338216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91" name="Freeform 142">
              <a:extLst>
                <a:ext uri="{FF2B5EF4-FFF2-40B4-BE49-F238E27FC236}">
                  <a16:creationId xmlns:a16="http://schemas.microsoft.com/office/drawing/2014/main" id="{029B09AE-1E91-4D8B-9C79-08725F8939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92" name="Freeform 143">
              <a:extLst>
                <a:ext uri="{FF2B5EF4-FFF2-40B4-BE49-F238E27FC236}">
                  <a16:creationId xmlns:a16="http://schemas.microsoft.com/office/drawing/2014/main" id="{31210CAA-E3F3-4928-8376-D36253B3121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93" name="Group 144">
              <a:extLst>
                <a:ext uri="{FF2B5EF4-FFF2-40B4-BE49-F238E27FC236}">
                  <a16:creationId xmlns:a16="http://schemas.microsoft.com/office/drawing/2014/main" id="{6DD4894D-4EDA-4F3C-8406-E4B6EC5304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94" name="Freeform 145">
                <a:extLst>
                  <a:ext uri="{FF2B5EF4-FFF2-40B4-BE49-F238E27FC236}">
                    <a16:creationId xmlns:a16="http://schemas.microsoft.com/office/drawing/2014/main" id="{95D8973B-AE40-4BAA-BB84-31710CBF2B0E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95" name="Freeform 146">
                <a:extLst>
                  <a:ext uri="{FF2B5EF4-FFF2-40B4-BE49-F238E27FC236}">
                    <a16:creationId xmlns:a16="http://schemas.microsoft.com/office/drawing/2014/main" id="{1844FDC0-903D-46C5-95FE-798AFA3667D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15" name="Group 147">
            <a:extLst>
              <a:ext uri="{FF2B5EF4-FFF2-40B4-BE49-F238E27FC236}">
                <a16:creationId xmlns:a16="http://schemas.microsoft.com/office/drawing/2014/main" id="{77AE6F80-0AF4-44BD-92C1-5D62CDE3713F}"/>
              </a:ext>
            </a:extLst>
          </p:cNvPr>
          <p:cNvGrpSpPr>
            <a:grpSpLocks/>
          </p:cNvGrpSpPr>
          <p:nvPr/>
        </p:nvGrpSpPr>
        <p:grpSpPr bwMode="auto">
          <a:xfrm>
            <a:off x="4144963" y="2057400"/>
            <a:ext cx="152400" cy="609600"/>
            <a:chOff x="2328" y="-168"/>
            <a:chExt cx="752" cy="4632"/>
          </a:xfrm>
        </p:grpSpPr>
        <p:sp>
          <p:nvSpPr>
            <p:cNvPr id="4584" name="Oval 148">
              <a:extLst>
                <a:ext uri="{FF2B5EF4-FFF2-40B4-BE49-F238E27FC236}">
                  <a16:creationId xmlns:a16="http://schemas.microsoft.com/office/drawing/2014/main" id="{4E3F82D9-C5D1-4E4F-92EF-483667714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85" name="Freeform 149">
              <a:extLst>
                <a:ext uri="{FF2B5EF4-FFF2-40B4-BE49-F238E27FC236}">
                  <a16:creationId xmlns:a16="http://schemas.microsoft.com/office/drawing/2014/main" id="{5A9C4E7A-B13E-41C4-B477-4A461F5A4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86" name="Freeform 150">
              <a:extLst>
                <a:ext uri="{FF2B5EF4-FFF2-40B4-BE49-F238E27FC236}">
                  <a16:creationId xmlns:a16="http://schemas.microsoft.com/office/drawing/2014/main" id="{4B5BD000-27C4-4A9B-BC09-D6E8C4EB460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87" name="Group 151">
              <a:extLst>
                <a:ext uri="{FF2B5EF4-FFF2-40B4-BE49-F238E27FC236}">
                  <a16:creationId xmlns:a16="http://schemas.microsoft.com/office/drawing/2014/main" id="{6F26589B-90B5-4C6A-838C-D8ECF0C8CA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88" name="Freeform 152">
                <a:extLst>
                  <a:ext uri="{FF2B5EF4-FFF2-40B4-BE49-F238E27FC236}">
                    <a16:creationId xmlns:a16="http://schemas.microsoft.com/office/drawing/2014/main" id="{0CAF961C-3EEB-4E03-BBA5-E4D8B42A746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89" name="Freeform 153">
                <a:extLst>
                  <a:ext uri="{FF2B5EF4-FFF2-40B4-BE49-F238E27FC236}">
                    <a16:creationId xmlns:a16="http://schemas.microsoft.com/office/drawing/2014/main" id="{5F3676EA-2085-4BA0-9D33-E953F1A52D6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22" name="Group 154">
            <a:extLst>
              <a:ext uri="{FF2B5EF4-FFF2-40B4-BE49-F238E27FC236}">
                <a16:creationId xmlns:a16="http://schemas.microsoft.com/office/drawing/2014/main" id="{1186FAA4-EF51-4233-A0B9-463193DF941E}"/>
              </a:ext>
            </a:extLst>
          </p:cNvPr>
          <p:cNvGrpSpPr>
            <a:grpSpLocks/>
          </p:cNvGrpSpPr>
          <p:nvPr/>
        </p:nvGrpSpPr>
        <p:grpSpPr bwMode="auto">
          <a:xfrm>
            <a:off x="3916363" y="2862263"/>
            <a:ext cx="152400" cy="609600"/>
            <a:chOff x="2328" y="-168"/>
            <a:chExt cx="752" cy="4632"/>
          </a:xfrm>
        </p:grpSpPr>
        <p:sp>
          <p:nvSpPr>
            <p:cNvPr id="4578" name="Oval 155">
              <a:extLst>
                <a:ext uri="{FF2B5EF4-FFF2-40B4-BE49-F238E27FC236}">
                  <a16:creationId xmlns:a16="http://schemas.microsoft.com/office/drawing/2014/main" id="{4C7A5316-DC08-414B-A8FD-58FA93AF0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79" name="Freeform 156">
              <a:extLst>
                <a:ext uri="{FF2B5EF4-FFF2-40B4-BE49-F238E27FC236}">
                  <a16:creationId xmlns:a16="http://schemas.microsoft.com/office/drawing/2014/main" id="{13A097C6-58A5-46C6-B486-28372AB554A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80" name="Freeform 157">
              <a:extLst>
                <a:ext uri="{FF2B5EF4-FFF2-40B4-BE49-F238E27FC236}">
                  <a16:creationId xmlns:a16="http://schemas.microsoft.com/office/drawing/2014/main" id="{1D83B943-4633-4E52-BEDA-CBF28C15282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81" name="Group 158">
              <a:extLst>
                <a:ext uri="{FF2B5EF4-FFF2-40B4-BE49-F238E27FC236}">
                  <a16:creationId xmlns:a16="http://schemas.microsoft.com/office/drawing/2014/main" id="{3091B930-40C9-4D2B-96C1-A02BF21B10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82" name="Freeform 159">
                <a:extLst>
                  <a:ext uri="{FF2B5EF4-FFF2-40B4-BE49-F238E27FC236}">
                    <a16:creationId xmlns:a16="http://schemas.microsoft.com/office/drawing/2014/main" id="{51D86BFC-3CEB-42C6-9D62-8F97D0D0A6C5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83" name="Freeform 160">
                <a:extLst>
                  <a:ext uri="{FF2B5EF4-FFF2-40B4-BE49-F238E27FC236}">
                    <a16:creationId xmlns:a16="http://schemas.microsoft.com/office/drawing/2014/main" id="{9EF24619-410C-4592-B9A8-74EFB8426DF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29" name="Group 161">
            <a:extLst>
              <a:ext uri="{FF2B5EF4-FFF2-40B4-BE49-F238E27FC236}">
                <a16:creationId xmlns:a16="http://schemas.microsoft.com/office/drawing/2014/main" id="{92693CA3-E51B-480D-B581-44C538EF95AC}"/>
              </a:ext>
            </a:extLst>
          </p:cNvPr>
          <p:cNvGrpSpPr>
            <a:grpSpLocks/>
          </p:cNvGrpSpPr>
          <p:nvPr/>
        </p:nvGrpSpPr>
        <p:grpSpPr bwMode="auto">
          <a:xfrm>
            <a:off x="4144963" y="2862263"/>
            <a:ext cx="152400" cy="609600"/>
            <a:chOff x="2328" y="-168"/>
            <a:chExt cx="752" cy="4632"/>
          </a:xfrm>
        </p:grpSpPr>
        <p:sp>
          <p:nvSpPr>
            <p:cNvPr id="4572" name="Oval 162">
              <a:extLst>
                <a:ext uri="{FF2B5EF4-FFF2-40B4-BE49-F238E27FC236}">
                  <a16:creationId xmlns:a16="http://schemas.microsoft.com/office/drawing/2014/main" id="{F8FC0F07-AA3E-47A2-BC85-F382446D58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73" name="Freeform 163">
              <a:extLst>
                <a:ext uri="{FF2B5EF4-FFF2-40B4-BE49-F238E27FC236}">
                  <a16:creationId xmlns:a16="http://schemas.microsoft.com/office/drawing/2014/main" id="{7DB966AB-B8B1-4539-9C27-2AAE4BCDDA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74" name="Freeform 164">
              <a:extLst>
                <a:ext uri="{FF2B5EF4-FFF2-40B4-BE49-F238E27FC236}">
                  <a16:creationId xmlns:a16="http://schemas.microsoft.com/office/drawing/2014/main" id="{0A3B2473-98C0-426F-B469-B9346296102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75" name="Group 165">
              <a:extLst>
                <a:ext uri="{FF2B5EF4-FFF2-40B4-BE49-F238E27FC236}">
                  <a16:creationId xmlns:a16="http://schemas.microsoft.com/office/drawing/2014/main" id="{DECFC4A6-59DC-4C10-B846-0F853588AB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76" name="Freeform 166">
                <a:extLst>
                  <a:ext uri="{FF2B5EF4-FFF2-40B4-BE49-F238E27FC236}">
                    <a16:creationId xmlns:a16="http://schemas.microsoft.com/office/drawing/2014/main" id="{EB1BA403-E4A0-4743-9E01-A216F4BA6ADE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77" name="Freeform 167">
                <a:extLst>
                  <a:ext uri="{FF2B5EF4-FFF2-40B4-BE49-F238E27FC236}">
                    <a16:creationId xmlns:a16="http://schemas.microsoft.com/office/drawing/2014/main" id="{0F915580-1ED6-47A4-8F45-4BAA44ACDF0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36" name="Group 168">
            <a:extLst>
              <a:ext uri="{FF2B5EF4-FFF2-40B4-BE49-F238E27FC236}">
                <a16:creationId xmlns:a16="http://schemas.microsoft.com/office/drawing/2014/main" id="{42865C51-1542-42EA-9429-5A04127FAD91}"/>
              </a:ext>
            </a:extLst>
          </p:cNvPr>
          <p:cNvGrpSpPr>
            <a:grpSpLocks/>
          </p:cNvGrpSpPr>
          <p:nvPr/>
        </p:nvGrpSpPr>
        <p:grpSpPr bwMode="auto">
          <a:xfrm>
            <a:off x="3916363" y="3624263"/>
            <a:ext cx="152400" cy="609600"/>
            <a:chOff x="2328" y="-168"/>
            <a:chExt cx="752" cy="4632"/>
          </a:xfrm>
        </p:grpSpPr>
        <p:sp>
          <p:nvSpPr>
            <p:cNvPr id="4566" name="Oval 169">
              <a:extLst>
                <a:ext uri="{FF2B5EF4-FFF2-40B4-BE49-F238E27FC236}">
                  <a16:creationId xmlns:a16="http://schemas.microsoft.com/office/drawing/2014/main" id="{F8B6F989-D977-47A7-8BDD-1890FC8194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67" name="Freeform 170">
              <a:extLst>
                <a:ext uri="{FF2B5EF4-FFF2-40B4-BE49-F238E27FC236}">
                  <a16:creationId xmlns:a16="http://schemas.microsoft.com/office/drawing/2014/main" id="{A68FAF9B-7E2C-476A-A382-CE86A3C009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8" name="Freeform 171">
              <a:extLst>
                <a:ext uri="{FF2B5EF4-FFF2-40B4-BE49-F238E27FC236}">
                  <a16:creationId xmlns:a16="http://schemas.microsoft.com/office/drawing/2014/main" id="{2B395FEB-FF71-4519-90B9-0EAF6F9B1C7E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69" name="Group 172">
              <a:extLst>
                <a:ext uri="{FF2B5EF4-FFF2-40B4-BE49-F238E27FC236}">
                  <a16:creationId xmlns:a16="http://schemas.microsoft.com/office/drawing/2014/main" id="{F96B4675-5222-4910-B1D5-D93935314B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70" name="Freeform 173">
                <a:extLst>
                  <a:ext uri="{FF2B5EF4-FFF2-40B4-BE49-F238E27FC236}">
                    <a16:creationId xmlns:a16="http://schemas.microsoft.com/office/drawing/2014/main" id="{038E43CC-7BDD-4C8F-BFC1-898C906C6982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71" name="Freeform 174">
                <a:extLst>
                  <a:ext uri="{FF2B5EF4-FFF2-40B4-BE49-F238E27FC236}">
                    <a16:creationId xmlns:a16="http://schemas.microsoft.com/office/drawing/2014/main" id="{93CB8DF6-2F63-4EDB-B372-C4A9975F2C1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43" name="Group 175">
            <a:extLst>
              <a:ext uri="{FF2B5EF4-FFF2-40B4-BE49-F238E27FC236}">
                <a16:creationId xmlns:a16="http://schemas.microsoft.com/office/drawing/2014/main" id="{DD783059-9596-42B1-A49A-2E49330047CA}"/>
              </a:ext>
            </a:extLst>
          </p:cNvPr>
          <p:cNvGrpSpPr>
            <a:grpSpLocks/>
          </p:cNvGrpSpPr>
          <p:nvPr/>
        </p:nvGrpSpPr>
        <p:grpSpPr bwMode="auto">
          <a:xfrm>
            <a:off x="4144963" y="3624263"/>
            <a:ext cx="152400" cy="609600"/>
            <a:chOff x="2328" y="-168"/>
            <a:chExt cx="752" cy="4632"/>
          </a:xfrm>
        </p:grpSpPr>
        <p:sp>
          <p:nvSpPr>
            <p:cNvPr id="4560" name="Oval 176">
              <a:extLst>
                <a:ext uri="{FF2B5EF4-FFF2-40B4-BE49-F238E27FC236}">
                  <a16:creationId xmlns:a16="http://schemas.microsoft.com/office/drawing/2014/main" id="{B1DD22AC-749E-4905-9FAC-126922B29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61" name="Freeform 177">
              <a:extLst>
                <a:ext uri="{FF2B5EF4-FFF2-40B4-BE49-F238E27FC236}">
                  <a16:creationId xmlns:a16="http://schemas.microsoft.com/office/drawing/2014/main" id="{ED1858D3-829F-43D8-BF71-FBAED39AD4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62" name="Freeform 178">
              <a:extLst>
                <a:ext uri="{FF2B5EF4-FFF2-40B4-BE49-F238E27FC236}">
                  <a16:creationId xmlns:a16="http://schemas.microsoft.com/office/drawing/2014/main" id="{4A9F423C-8F4B-426E-9287-E1A13BCD0B8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63" name="Group 179">
              <a:extLst>
                <a:ext uri="{FF2B5EF4-FFF2-40B4-BE49-F238E27FC236}">
                  <a16:creationId xmlns:a16="http://schemas.microsoft.com/office/drawing/2014/main" id="{D1ADF9DF-29F8-4772-9B02-570A4EAB23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64" name="Freeform 180">
                <a:extLst>
                  <a:ext uri="{FF2B5EF4-FFF2-40B4-BE49-F238E27FC236}">
                    <a16:creationId xmlns:a16="http://schemas.microsoft.com/office/drawing/2014/main" id="{F505A73C-2A63-4979-B265-A229C3A67B7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5" name="Freeform 181">
                <a:extLst>
                  <a:ext uri="{FF2B5EF4-FFF2-40B4-BE49-F238E27FC236}">
                    <a16:creationId xmlns:a16="http://schemas.microsoft.com/office/drawing/2014/main" id="{EC8CEE09-437F-4E9E-AA34-5B491D6EF22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50" name="Group 182">
            <a:extLst>
              <a:ext uri="{FF2B5EF4-FFF2-40B4-BE49-F238E27FC236}">
                <a16:creationId xmlns:a16="http://schemas.microsoft.com/office/drawing/2014/main" id="{A28CADFA-918A-49CB-857F-6A841ABA8660}"/>
              </a:ext>
            </a:extLst>
          </p:cNvPr>
          <p:cNvGrpSpPr>
            <a:grpSpLocks/>
          </p:cNvGrpSpPr>
          <p:nvPr/>
        </p:nvGrpSpPr>
        <p:grpSpPr bwMode="auto">
          <a:xfrm>
            <a:off x="3916363" y="4419600"/>
            <a:ext cx="152400" cy="609600"/>
            <a:chOff x="2328" y="-168"/>
            <a:chExt cx="752" cy="4632"/>
          </a:xfrm>
        </p:grpSpPr>
        <p:sp>
          <p:nvSpPr>
            <p:cNvPr id="4554" name="Oval 183">
              <a:extLst>
                <a:ext uri="{FF2B5EF4-FFF2-40B4-BE49-F238E27FC236}">
                  <a16:creationId xmlns:a16="http://schemas.microsoft.com/office/drawing/2014/main" id="{4C8EF8F0-6587-4868-AC53-03137DAA8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55" name="Freeform 184">
              <a:extLst>
                <a:ext uri="{FF2B5EF4-FFF2-40B4-BE49-F238E27FC236}">
                  <a16:creationId xmlns:a16="http://schemas.microsoft.com/office/drawing/2014/main" id="{BBB0CC01-2500-42A6-965B-E5A3B0560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6" name="Freeform 185">
              <a:extLst>
                <a:ext uri="{FF2B5EF4-FFF2-40B4-BE49-F238E27FC236}">
                  <a16:creationId xmlns:a16="http://schemas.microsoft.com/office/drawing/2014/main" id="{C2164F01-23E6-46C6-8B15-BBF2429E2CA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57" name="Group 186">
              <a:extLst>
                <a:ext uri="{FF2B5EF4-FFF2-40B4-BE49-F238E27FC236}">
                  <a16:creationId xmlns:a16="http://schemas.microsoft.com/office/drawing/2014/main" id="{72062AFE-2B4E-48EA-9551-3CC5089886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58" name="Freeform 187">
                <a:extLst>
                  <a:ext uri="{FF2B5EF4-FFF2-40B4-BE49-F238E27FC236}">
                    <a16:creationId xmlns:a16="http://schemas.microsoft.com/office/drawing/2014/main" id="{CD458C9C-5222-4229-ACAA-EF9ADBA307F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59" name="Freeform 188">
                <a:extLst>
                  <a:ext uri="{FF2B5EF4-FFF2-40B4-BE49-F238E27FC236}">
                    <a16:creationId xmlns:a16="http://schemas.microsoft.com/office/drawing/2014/main" id="{E25B4403-50FA-4746-A181-4934D5C8236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57" name="Group 189">
            <a:extLst>
              <a:ext uri="{FF2B5EF4-FFF2-40B4-BE49-F238E27FC236}">
                <a16:creationId xmlns:a16="http://schemas.microsoft.com/office/drawing/2014/main" id="{D058BC7D-28BF-46C0-84F8-BC2C267A24E8}"/>
              </a:ext>
            </a:extLst>
          </p:cNvPr>
          <p:cNvGrpSpPr>
            <a:grpSpLocks/>
          </p:cNvGrpSpPr>
          <p:nvPr/>
        </p:nvGrpSpPr>
        <p:grpSpPr bwMode="auto">
          <a:xfrm>
            <a:off x="4144963" y="4419600"/>
            <a:ext cx="152400" cy="609600"/>
            <a:chOff x="2328" y="-168"/>
            <a:chExt cx="752" cy="4632"/>
          </a:xfrm>
        </p:grpSpPr>
        <p:sp>
          <p:nvSpPr>
            <p:cNvPr id="4548" name="Oval 190">
              <a:extLst>
                <a:ext uri="{FF2B5EF4-FFF2-40B4-BE49-F238E27FC236}">
                  <a16:creationId xmlns:a16="http://schemas.microsoft.com/office/drawing/2014/main" id="{D1EFF30C-C10B-42AA-9824-0CAAE4EBF1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49" name="Freeform 191">
              <a:extLst>
                <a:ext uri="{FF2B5EF4-FFF2-40B4-BE49-F238E27FC236}">
                  <a16:creationId xmlns:a16="http://schemas.microsoft.com/office/drawing/2014/main" id="{2FB87F54-0C71-4F96-BA57-6C00E264FF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50" name="Freeform 192">
              <a:extLst>
                <a:ext uri="{FF2B5EF4-FFF2-40B4-BE49-F238E27FC236}">
                  <a16:creationId xmlns:a16="http://schemas.microsoft.com/office/drawing/2014/main" id="{5CF6B16D-D699-4287-829A-BF1FD8F9784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51" name="Group 193">
              <a:extLst>
                <a:ext uri="{FF2B5EF4-FFF2-40B4-BE49-F238E27FC236}">
                  <a16:creationId xmlns:a16="http://schemas.microsoft.com/office/drawing/2014/main" id="{CE34ACE0-28D8-477B-8F9E-1157A3319B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52" name="Freeform 194">
                <a:extLst>
                  <a:ext uri="{FF2B5EF4-FFF2-40B4-BE49-F238E27FC236}">
                    <a16:creationId xmlns:a16="http://schemas.microsoft.com/office/drawing/2014/main" id="{2A16C4CC-47D9-486C-B170-7C4A71908AFB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53" name="Freeform 195">
                <a:extLst>
                  <a:ext uri="{FF2B5EF4-FFF2-40B4-BE49-F238E27FC236}">
                    <a16:creationId xmlns:a16="http://schemas.microsoft.com/office/drawing/2014/main" id="{EB4A2789-F4A7-45CD-8445-9B96A9EBF6C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64" name="Group 196">
            <a:extLst>
              <a:ext uri="{FF2B5EF4-FFF2-40B4-BE49-F238E27FC236}">
                <a16:creationId xmlns:a16="http://schemas.microsoft.com/office/drawing/2014/main" id="{02DDF0E1-78C2-4734-9E2A-FC8411404B73}"/>
              </a:ext>
            </a:extLst>
          </p:cNvPr>
          <p:cNvGrpSpPr>
            <a:grpSpLocks/>
          </p:cNvGrpSpPr>
          <p:nvPr/>
        </p:nvGrpSpPr>
        <p:grpSpPr bwMode="auto">
          <a:xfrm>
            <a:off x="3916363" y="5181600"/>
            <a:ext cx="152400" cy="609600"/>
            <a:chOff x="2328" y="-168"/>
            <a:chExt cx="752" cy="4632"/>
          </a:xfrm>
        </p:grpSpPr>
        <p:sp>
          <p:nvSpPr>
            <p:cNvPr id="4542" name="Oval 197">
              <a:extLst>
                <a:ext uri="{FF2B5EF4-FFF2-40B4-BE49-F238E27FC236}">
                  <a16:creationId xmlns:a16="http://schemas.microsoft.com/office/drawing/2014/main" id="{6406F753-CCE6-4450-A866-497339AC7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43" name="Freeform 198">
              <a:extLst>
                <a:ext uri="{FF2B5EF4-FFF2-40B4-BE49-F238E27FC236}">
                  <a16:creationId xmlns:a16="http://schemas.microsoft.com/office/drawing/2014/main" id="{B8186633-25D2-48EA-B732-B6E64F0513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44" name="Freeform 199">
              <a:extLst>
                <a:ext uri="{FF2B5EF4-FFF2-40B4-BE49-F238E27FC236}">
                  <a16:creationId xmlns:a16="http://schemas.microsoft.com/office/drawing/2014/main" id="{5F4B84EA-8ABE-420C-9466-2D50A233938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45" name="Group 200">
              <a:extLst>
                <a:ext uri="{FF2B5EF4-FFF2-40B4-BE49-F238E27FC236}">
                  <a16:creationId xmlns:a16="http://schemas.microsoft.com/office/drawing/2014/main" id="{C8C1CE8B-9C7A-4E49-AC06-D7AFD51276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46" name="Freeform 201">
                <a:extLst>
                  <a:ext uri="{FF2B5EF4-FFF2-40B4-BE49-F238E27FC236}">
                    <a16:creationId xmlns:a16="http://schemas.microsoft.com/office/drawing/2014/main" id="{BE1803F6-989F-4A53-A098-84FC270A93C0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47" name="Freeform 202">
                <a:extLst>
                  <a:ext uri="{FF2B5EF4-FFF2-40B4-BE49-F238E27FC236}">
                    <a16:creationId xmlns:a16="http://schemas.microsoft.com/office/drawing/2014/main" id="{87FF9C81-A9AE-43DB-BD45-81DBCE282F59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71" name="Group 203">
            <a:extLst>
              <a:ext uri="{FF2B5EF4-FFF2-40B4-BE49-F238E27FC236}">
                <a16:creationId xmlns:a16="http://schemas.microsoft.com/office/drawing/2014/main" id="{C45951A9-1B1D-4E0D-A5B6-7FBB109B9716}"/>
              </a:ext>
            </a:extLst>
          </p:cNvPr>
          <p:cNvGrpSpPr>
            <a:grpSpLocks/>
          </p:cNvGrpSpPr>
          <p:nvPr/>
        </p:nvGrpSpPr>
        <p:grpSpPr bwMode="auto">
          <a:xfrm>
            <a:off x="4144963" y="5181600"/>
            <a:ext cx="152400" cy="609600"/>
            <a:chOff x="2328" y="-168"/>
            <a:chExt cx="752" cy="4632"/>
          </a:xfrm>
        </p:grpSpPr>
        <p:sp>
          <p:nvSpPr>
            <p:cNvPr id="4536" name="Oval 204">
              <a:extLst>
                <a:ext uri="{FF2B5EF4-FFF2-40B4-BE49-F238E27FC236}">
                  <a16:creationId xmlns:a16="http://schemas.microsoft.com/office/drawing/2014/main" id="{C3ED61A4-F47A-43B3-8F22-8599E531F3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37" name="Freeform 205">
              <a:extLst>
                <a:ext uri="{FF2B5EF4-FFF2-40B4-BE49-F238E27FC236}">
                  <a16:creationId xmlns:a16="http://schemas.microsoft.com/office/drawing/2014/main" id="{10BE7CB4-67C4-4C58-9712-9E7B26D158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8" name="Freeform 206">
              <a:extLst>
                <a:ext uri="{FF2B5EF4-FFF2-40B4-BE49-F238E27FC236}">
                  <a16:creationId xmlns:a16="http://schemas.microsoft.com/office/drawing/2014/main" id="{71A1A36B-821B-466D-9706-62FE6DFF2B7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39" name="Group 207">
              <a:extLst>
                <a:ext uri="{FF2B5EF4-FFF2-40B4-BE49-F238E27FC236}">
                  <a16:creationId xmlns:a16="http://schemas.microsoft.com/office/drawing/2014/main" id="{85A6BD1F-7661-4DA2-A107-3F225BB56F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40" name="Freeform 208">
                <a:extLst>
                  <a:ext uri="{FF2B5EF4-FFF2-40B4-BE49-F238E27FC236}">
                    <a16:creationId xmlns:a16="http://schemas.microsoft.com/office/drawing/2014/main" id="{FCD9CF59-550D-4B61-ADFA-565FFFE7BE52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41" name="Freeform 209">
                <a:extLst>
                  <a:ext uri="{FF2B5EF4-FFF2-40B4-BE49-F238E27FC236}">
                    <a16:creationId xmlns:a16="http://schemas.microsoft.com/office/drawing/2014/main" id="{5991FE6E-E68F-4CFA-BD4F-93C8FB3029B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78" name="Group 210">
            <a:extLst>
              <a:ext uri="{FF2B5EF4-FFF2-40B4-BE49-F238E27FC236}">
                <a16:creationId xmlns:a16="http://schemas.microsoft.com/office/drawing/2014/main" id="{70795436-4C6F-4B1E-883B-88A4F0F89AF9}"/>
              </a:ext>
            </a:extLst>
          </p:cNvPr>
          <p:cNvGrpSpPr>
            <a:grpSpLocks/>
          </p:cNvGrpSpPr>
          <p:nvPr/>
        </p:nvGrpSpPr>
        <p:grpSpPr bwMode="auto">
          <a:xfrm>
            <a:off x="3916363" y="5943600"/>
            <a:ext cx="152400" cy="609600"/>
            <a:chOff x="2328" y="-168"/>
            <a:chExt cx="752" cy="4632"/>
          </a:xfrm>
        </p:grpSpPr>
        <p:sp>
          <p:nvSpPr>
            <p:cNvPr id="4530" name="Oval 211">
              <a:extLst>
                <a:ext uri="{FF2B5EF4-FFF2-40B4-BE49-F238E27FC236}">
                  <a16:creationId xmlns:a16="http://schemas.microsoft.com/office/drawing/2014/main" id="{B65509D6-F9A1-4509-A9EB-8EDC092ACE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31" name="Freeform 212">
              <a:extLst>
                <a:ext uri="{FF2B5EF4-FFF2-40B4-BE49-F238E27FC236}">
                  <a16:creationId xmlns:a16="http://schemas.microsoft.com/office/drawing/2014/main" id="{2B11A60E-5EF0-414F-96F1-47CA2F90F5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32" name="Freeform 213">
              <a:extLst>
                <a:ext uri="{FF2B5EF4-FFF2-40B4-BE49-F238E27FC236}">
                  <a16:creationId xmlns:a16="http://schemas.microsoft.com/office/drawing/2014/main" id="{D45E3A16-236D-47B1-8742-2559DB00430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33" name="Group 214">
              <a:extLst>
                <a:ext uri="{FF2B5EF4-FFF2-40B4-BE49-F238E27FC236}">
                  <a16:creationId xmlns:a16="http://schemas.microsoft.com/office/drawing/2014/main" id="{6BC3877C-3308-4990-BF9C-F163BA7CD6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34" name="Freeform 215">
                <a:extLst>
                  <a:ext uri="{FF2B5EF4-FFF2-40B4-BE49-F238E27FC236}">
                    <a16:creationId xmlns:a16="http://schemas.microsoft.com/office/drawing/2014/main" id="{840A017B-E811-408B-AD9C-BC0ED16F99A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5" name="Freeform 216">
                <a:extLst>
                  <a:ext uri="{FF2B5EF4-FFF2-40B4-BE49-F238E27FC236}">
                    <a16:creationId xmlns:a16="http://schemas.microsoft.com/office/drawing/2014/main" id="{65AC240B-3876-4FD2-815A-DC8B0DA0DA2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385" name="Group 217">
            <a:extLst>
              <a:ext uri="{FF2B5EF4-FFF2-40B4-BE49-F238E27FC236}">
                <a16:creationId xmlns:a16="http://schemas.microsoft.com/office/drawing/2014/main" id="{02A94A44-9DC1-4135-896C-A40629E426D6}"/>
              </a:ext>
            </a:extLst>
          </p:cNvPr>
          <p:cNvGrpSpPr>
            <a:grpSpLocks/>
          </p:cNvGrpSpPr>
          <p:nvPr/>
        </p:nvGrpSpPr>
        <p:grpSpPr bwMode="auto">
          <a:xfrm>
            <a:off x="4144963" y="5943600"/>
            <a:ext cx="152400" cy="609600"/>
            <a:chOff x="2328" y="-168"/>
            <a:chExt cx="752" cy="4632"/>
          </a:xfrm>
        </p:grpSpPr>
        <p:sp>
          <p:nvSpPr>
            <p:cNvPr id="4524" name="Oval 218">
              <a:extLst>
                <a:ext uri="{FF2B5EF4-FFF2-40B4-BE49-F238E27FC236}">
                  <a16:creationId xmlns:a16="http://schemas.microsoft.com/office/drawing/2014/main" id="{DB2C4AB0-3E4C-4B41-BDE4-7A624B810F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25" name="Freeform 219">
              <a:extLst>
                <a:ext uri="{FF2B5EF4-FFF2-40B4-BE49-F238E27FC236}">
                  <a16:creationId xmlns:a16="http://schemas.microsoft.com/office/drawing/2014/main" id="{719F5BB5-7170-4027-B69E-00A3D8F831D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26" name="Freeform 220">
              <a:extLst>
                <a:ext uri="{FF2B5EF4-FFF2-40B4-BE49-F238E27FC236}">
                  <a16:creationId xmlns:a16="http://schemas.microsoft.com/office/drawing/2014/main" id="{EDCB3C99-86FA-4481-BA0B-CCED96FBD49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27" name="Group 221">
              <a:extLst>
                <a:ext uri="{FF2B5EF4-FFF2-40B4-BE49-F238E27FC236}">
                  <a16:creationId xmlns:a16="http://schemas.microsoft.com/office/drawing/2014/main" id="{E78EDF8D-AF26-493E-B005-6D461DB34E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4528" name="Freeform 222">
                <a:extLst>
                  <a:ext uri="{FF2B5EF4-FFF2-40B4-BE49-F238E27FC236}">
                    <a16:creationId xmlns:a16="http://schemas.microsoft.com/office/drawing/2014/main" id="{DAD89A96-C6CD-4B8C-AA83-7BDE457DDD86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" name="Freeform 223">
                <a:extLst>
                  <a:ext uri="{FF2B5EF4-FFF2-40B4-BE49-F238E27FC236}">
                    <a16:creationId xmlns:a16="http://schemas.microsoft.com/office/drawing/2014/main" id="{35FE9DD4-7F33-4B15-BF5B-4BA2097ABB1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07" name="Group 239">
            <a:extLst>
              <a:ext uri="{FF2B5EF4-FFF2-40B4-BE49-F238E27FC236}">
                <a16:creationId xmlns:a16="http://schemas.microsoft.com/office/drawing/2014/main" id="{496ED579-7531-47C7-9261-9AB23DF54205}"/>
              </a:ext>
            </a:extLst>
          </p:cNvPr>
          <p:cNvGrpSpPr>
            <a:grpSpLocks/>
          </p:cNvGrpSpPr>
          <p:nvPr/>
        </p:nvGrpSpPr>
        <p:grpSpPr bwMode="auto">
          <a:xfrm>
            <a:off x="5054600" y="1295400"/>
            <a:ext cx="152400" cy="685800"/>
            <a:chOff x="5088" y="2112"/>
            <a:chExt cx="384" cy="1680"/>
          </a:xfrm>
        </p:grpSpPr>
        <p:sp>
          <p:nvSpPr>
            <p:cNvPr id="4517" name="Oval 232">
              <a:extLst>
                <a:ext uri="{FF2B5EF4-FFF2-40B4-BE49-F238E27FC236}">
                  <a16:creationId xmlns:a16="http://schemas.microsoft.com/office/drawing/2014/main" id="{9C3EAD6C-47C3-4287-B2A8-7037FE369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518" name="Group 238">
              <a:extLst>
                <a:ext uri="{FF2B5EF4-FFF2-40B4-BE49-F238E27FC236}">
                  <a16:creationId xmlns:a16="http://schemas.microsoft.com/office/drawing/2014/main" id="{896F3AFF-119A-4C23-A02F-2358C832E0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522" name="Freeform 233">
                <a:extLst>
                  <a:ext uri="{FF2B5EF4-FFF2-40B4-BE49-F238E27FC236}">
                    <a16:creationId xmlns:a16="http://schemas.microsoft.com/office/drawing/2014/main" id="{5D156506-3D94-4725-9FA5-BCD5F40C8E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3" name="Freeform 234">
                <a:extLst>
                  <a:ext uri="{FF2B5EF4-FFF2-40B4-BE49-F238E27FC236}">
                    <a16:creationId xmlns:a16="http://schemas.microsoft.com/office/drawing/2014/main" id="{F0EC36DE-5B10-4E17-9C63-E0EE2443B13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19" name="Group 235">
              <a:extLst>
                <a:ext uri="{FF2B5EF4-FFF2-40B4-BE49-F238E27FC236}">
                  <a16:creationId xmlns:a16="http://schemas.microsoft.com/office/drawing/2014/main" id="{E6DF9E3F-340D-43C1-9601-448A89013E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520" name="Freeform 236">
                <a:extLst>
                  <a:ext uri="{FF2B5EF4-FFF2-40B4-BE49-F238E27FC236}">
                    <a16:creationId xmlns:a16="http://schemas.microsoft.com/office/drawing/2014/main" id="{81A23D16-EEBE-4ECE-A22C-C476990CE2D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1" name="Freeform 237">
                <a:extLst>
                  <a:ext uri="{FF2B5EF4-FFF2-40B4-BE49-F238E27FC236}">
                    <a16:creationId xmlns:a16="http://schemas.microsoft.com/office/drawing/2014/main" id="{56A3AC8C-ADE1-48A4-902B-F58D1C5E467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10" name="Group 242">
            <a:extLst>
              <a:ext uri="{FF2B5EF4-FFF2-40B4-BE49-F238E27FC236}">
                <a16:creationId xmlns:a16="http://schemas.microsoft.com/office/drawing/2014/main" id="{EFF099D5-AEC4-49C2-96A6-2F51510F727F}"/>
              </a:ext>
            </a:extLst>
          </p:cNvPr>
          <p:cNvGrpSpPr>
            <a:grpSpLocks/>
          </p:cNvGrpSpPr>
          <p:nvPr/>
        </p:nvGrpSpPr>
        <p:grpSpPr bwMode="auto">
          <a:xfrm>
            <a:off x="5283200" y="1295400"/>
            <a:ext cx="152400" cy="685800"/>
            <a:chOff x="5088" y="2112"/>
            <a:chExt cx="384" cy="1680"/>
          </a:xfrm>
        </p:grpSpPr>
        <p:sp>
          <p:nvSpPr>
            <p:cNvPr id="4510" name="Oval 243">
              <a:extLst>
                <a:ext uri="{FF2B5EF4-FFF2-40B4-BE49-F238E27FC236}">
                  <a16:creationId xmlns:a16="http://schemas.microsoft.com/office/drawing/2014/main" id="{DEE5EA0F-A562-435C-8DAB-B47C4E1E50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511" name="Group 244">
              <a:extLst>
                <a:ext uri="{FF2B5EF4-FFF2-40B4-BE49-F238E27FC236}">
                  <a16:creationId xmlns:a16="http://schemas.microsoft.com/office/drawing/2014/main" id="{3EFE3126-E745-4689-BE3F-62799AF680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515" name="Freeform 245">
                <a:extLst>
                  <a:ext uri="{FF2B5EF4-FFF2-40B4-BE49-F238E27FC236}">
                    <a16:creationId xmlns:a16="http://schemas.microsoft.com/office/drawing/2014/main" id="{E3D42DD9-BD69-4A06-A6C0-61AA8DBCBB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6" name="Freeform 246">
                <a:extLst>
                  <a:ext uri="{FF2B5EF4-FFF2-40B4-BE49-F238E27FC236}">
                    <a16:creationId xmlns:a16="http://schemas.microsoft.com/office/drawing/2014/main" id="{2AD3FF9D-C27F-4105-970C-EF8EFC78421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12" name="Group 247">
              <a:extLst>
                <a:ext uri="{FF2B5EF4-FFF2-40B4-BE49-F238E27FC236}">
                  <a16:creationId xmlns:a16="http://schemas.microsoft.com/office/drawing/2014/main" id="{9EBC9DD3-DE13-4939-8502-4642C504AC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513" name="Freeform 248">
                <a:extLst>
                  <a:ext uri="{FF2B5EF4-FFF2-40B4-BE49-F238E27FC236}">
                    <a16:creationId xmlns:a16="http://schemas.microsoft.com/office/drawing/2014/main" id="{B2516E77-A9B2-4679-B5B8-770F62194368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4" name="Freeform 249">
                <a:extLst>
                  <a:ext uri="{FF2B5EF4-FFF2-40B4-BE49-F238E27FC236}">
                    <a16:creationId xmlns:a16="http://schemas.microsoft.com/office/drawing/2014/main" id="{DABAB795-0174-4730-8B2A-B95B24B312D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18" name="Group 250">
            <a:extLst>
              <a:ext uri="{FF2B5EF4-FFF2-40B4-BE49-F238E27FC236}">
                <a16:creationId xmlns:a16="http://schemas.microsoft.com/office/drawing/2014/main" id="{01ADCA94-01AA-42A3-8543-3C426B0739C9}"/>
              </a:ext>
            </a:extLst>
          </p:cNvPr>
          <p:cNvGrpSpPr>
            <a:grpSpLocks/>
          </p:cNvGrpSpPr>
          <p:nvPr/>
        </p:nvGrpSpPr>
        <p:grpSpPr bwMode="auto">
          <a:xfrm>
            <a:off x="5059363" y="2043113"/>
            <a:ext cx="152400" cy="685800"/>
            <a:chOff x="5088" y="2112"/>
            <a:chExt cx="384" cy="1680"/>
          </a:xfrm>
        </p:grpSpPr>
        <p:sp>
          <p:nvSpPr>
            <p:cNvPr id="4503" name="Oval 251">
              <a:extLst>
                <a:ext uri="{FF2B5EF4-FFF2-40B4-BE49-F238E27FC236}">
                  <a16:creationId xmlns:a16="http://schemas.microsoft.com/office/drawing/2014/main" id="{68B35CFE-8F04-47FE-BDAE-B1F1343772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504" name="Group 252">
              <a:extLst>
                <a:ext uri="{FF2B5EF4-FFF2-40B4-BE49-F238E27FC236}">
                  <a16:creationId xmlns:a16="http://schemas.microsoft.com/office/drawing/2014/main" id="{87C96268-73C5-4FD1-BFF2-76A53C1686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508" name="Freeform 253">
                <a:extLst>
                  <a:ext uri="{FF2B5EF4-FFF2-40B4-BE49-F238E27FC236}">
                    <a16:creationId xmlns:a16="http://schemas.microsoft.com/office/drawing/2014/main" id="{4D741319-7816-4FEA-88D9-EA03DBA755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9" name="Freeform 254">
                <a:extLst>
                  <a:ext uri="{FF2B5EF4-FFF2-40B4-BE49-F238E27FC236}">
                    <a16:creationId xmlns:a16="http://schemas.microsoft.com/office/drawing/2014/main" id="{04AABF73-ACA6-4224-A792-8D944E2F058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05" name="Group 255">
              <a:extLst>
                <a:ext uri="{FF2B5EF4-FFF2-40B4-BE49-F238E27FC236}">
                  <a16:creationId xmlns:a16="http://schemas.microsoft.com/office/drawing/2014/main" id="{30CCA52E-ACC5-45A6-BFF6-A0F921B5A1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506" name="Freeform 256">
                <a:extLst>
                  <a:ext uri="{FF2B5EF4-FFF2-40B4-BE49-F238E27FC236}">
                    <a16:creationId xmlns:a16="http://schemas.microsoft.com/office/drawing/2014/main" id="{57A0ABB3-6825-4255-AB86-1FF83C1F2AC5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7" name="Freeform 257">
                <a:extLst>
                  <a:ext uri="{FF2B5EF4-FFF2-40B4-BE49-F238E27FC236}">
                    <a16:creationId xmlns:a16="http://schemas.microsoft.com/office/drawing/2014/main" id="{929830D3-1DAD-4673-AC6F-3883FC86BA6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26" name="Group 258">
            <a:extLst>
              <a:ext uri="{FF2B5EF4-FFF2-40B4-BE49-F238E27FC236}">
                <a16:creationId xmlns:a16="http://schemas.microsoft.com/office/drawing/2014/main" id="{02B4514E-5B2A-4D1D-BE54-D31F56668BA3}"/>
              </a:ext>
            </a:extLst>
          </p:cNvPr>
          <p:cNvGrpSpPr>
            <a:grpSpLocks/>
          </p:cNvGrpSpPr>
          <p:nvPr/>
        </p:nvGrpSpPr>
        <p:grpSpPr bwMode="auto">
          <a:xfrm>
            <a:off x="5287963" y="2043113"/>
            <a:ext cx="152400" cy="685800"/>
            <a:chOff x="5088" y="2112"/>
            <a:chExt cx="384" cy="1680"/>
          </a:xfrm>
        </p:grpSpPr>
        <p:sp>
          <p:nvSpPr>
            <p:cNvPr id="4496" name="Oval 259">
              <a:extLst>
                <a:ext uri="{FF2B5EF4-FFF2-40B4-BE49-F238E27FC236}">
                  <a16:creationId xmlns:a16="http://schemas.microsoft.com/office/drawing/2014/main" id="{D00BB44C-4E8A-4E8C-88CD-48F2451C19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97" name="Group 260">
              <a:extLst>
                <a:ext uri="{FF2B5EF4-FFF2-40B4-BE49-F238E27FC236}">
                  <a16:creationId xmlns:a16="http://schemas.microsoft.com/office/drawing/2014/main" id="{D5FDBB4E-41CD-41DF-8995-EE131D45B8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501" name="Freeform 261">
                <a:extLst>
                  <a:ext uri="{FF2B5EF4-FFF2-40B4-BE49-F238E27FC236}">
                    <a16:creationId xmlns:a16="http://schemas.microsoft.com/office/drawing/2014/main" id="{DF08E817-2A89-48BD-8FBC-1400414884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2" name="Freeform 262">
                <a:extLst>
                  <a:ext uri="{FF2B5EF4-FFF2-40B4-BE49-F238E27FC236}">
                    <a16:creationId xmlns:a16="http://schemas.microsoft.com/office/drawing/2014/main" id="{A07ACB71-DC01-40BD-9F67-404137D96B6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98" name="Group 263">
              <a:extLst>
                <a:ext uri="{FF2B5EF4-FFF2-40B4-BE49-F238E27FC236}">
                  <a16:creationId xmlns:a16="http://schemas.microsoft.com/office/drawing/2014/main" id="{11D12022-BD36-4E51-B4ED-30645B20D0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499" name="Freeform 264">
                <a:extLst>
                  <a:ext uri="{FF2B5EF4-FFF2-40B4-BE49-F238E27FC236}">
                    <a16:creationId xmlns:a16="http://schemas.microsoft.com/office/drawing/2014/main" id="{7B8988BA-D7CB-4601-AAC7-BDBDA4940438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0" name="Freeform 265">
                <a:extLst>
                  <a:ext uri="{FF2B5EF4-FFF2-40B4-BE49-F238E27FC236}">
                    <a16:creationId xmlns:a16="http://schemas.microsoft.com/office/drawing/2014/main" id="{4F92B819-7296-4DF1-9CD3-7FA4E6C485D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34" name="Group 266">
            <a:extLst>
              <a:ext uri="{FF2B5EF4-FFF2-40B4-BE49-F238E27FC236}">
                <a16:creationId xmlns:a16="http://schemas.microsoft.com/office/drawing/2014/main" id="{89B689E6-366F-4630-A82A-7CBDF35F215B}"/>
              </a:ext>
            </a:extLst>
          </p:cNvPr>
          <p:cNvGrpSpPr>
            <a:grpSpLocks/>
          </p:cNvGrpSpPr>
          <p:nvPr/>
        </p:nvGrpSpPr>
        <p:grpSpPr bwMode="auto">
          <a:xfrm>
            <a:off x="5059363" y="2805113"/>
            <a:ext cx="152400" cy="685800"/>
            <a:chOff x="5088" y="2112"/>
            <a:chExt cx="384" cy="1680"/>
          </a:xfrm>
        </p:grpSpPr>
        <p:sp>
          <p:nvSpPr>
            <p:cNvPr id="4489" name="Oval 267">
              <a:extLst>
                <a:ext uri="{FF2B5EF4-FFF2-40B4-BE49-F238E27FC236}">
                  <a16:creationId xmlns:a16="http://schemas.microsoft.com/office/drawing/2014/main" id="{5F82E429-38BA-45DC-B619-4CDFC3AA36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90" name="Group 268">
              <a:extLst>
                <a:ext uri="{FF2B5EF4-FFF2-40B4-BE49-F238E27FC236}">
                  <a16:creationId xmlns:a16="http://schemas.microsoft.com/office/drawing/2014/main" id="{F1F36BB2-47BB-40F7-97F4-654C81A3B5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494" name="Freeform 269">
                <a:extLst>
                  <a:ext uri="{FF2B5EF4-FFF2-40B4-BE49-F238E27FC236}">
                    <a16:creationId xmlns:a16="http://schemas.microsoft.com/office/drawing/2014/main" id="{8A0F7D17-B560-422F-96C1-BDA6DAFE92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95" name="Freeform 270">
                <a:extLst>
                  <a:ext uri="{FF2B5EF4-FFF2-40B4-BE49-F238E27FC236}">
                    <a16:creationId xmlns:a16="http://schemas.microsoft.com/office/drawing/2014/main" id="{5F822C59-D3DD-4563-A8BD-6C639FCFC81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91" name="Group 271">
              <a:extLst>
                <a:ext uri="{FF2B5EF4-FFF2-40B4-BE49-F238E27FC236}">
                  <a16:creationId xmlns:a16="http://schemas.microsoft.com/office/drawing/2014/main" id="{DC85037F-B3B5-4A32-B437-03F42DCB71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492" name="Freeform 272">
                <a:extLst>
                  <a:ext uri="{FF2B5EF4-FFF2-40B4-BE49-F238E27FC236}">
                    <a16:creationId xmlns:a16="http://schemas.microsoft.com/office/drawing/2014/main" id="{337438B7-55B0-4A21-BB74-7436A75EEBD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93" name="Freeform 273">
                <a:extLst>
                  <a:ext uri="{FF2B5EF4-FFF2-40B4-BE49-F238E27FC236}">
                    <a16:creationId xmlns:a16="http://schemas.microsoft.com/office/drawing/2014/main" id="{03AA86EF-002E-460E-B137-E3FA86B536B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42" name="Group 274">
            <a:extLst>
              <a:ext uri="{FF2B5EF4-FFF2-40B4-BE49-F238E27FC236}">
                <a16:creationId xmlns:a16="http://schemas.microsoft.com/office/drawing/2014/main" id="{90C1AE68-394C-4D1F-B4C9-54E64BDCC6A7}"/>
              </a:ext>
            </a:extLst>
          </p:cNvPr>
          <p:cNvGrpSpPr>
            <a:grpSpLocks/>
          </p:cNvGrpSpPr>
          <p:nvPr/>
        </p:nvGrpSpPr>
        <p:grpSpPr bwMode="auto">
          <a:xfrm>
            <a:off x="5287963" y="2805113"/>
            <a:ext cx="152400" cy="685800"/>
            <a:chOff x="5088" y="2112"/>
            <a:chExt cx="384" cy="1680"/>
          </a:xfrm>
        </p:grpSpPr>
        <p:sp>
          <p:nvSpPr>
            <p:cNvPr id="4482" name="Oval 275">
              <a:extLst>
                <a:ext uri="{FF2B5EF4-FFF2-40B4-BE49-F238E27FC236}">
                  <a16:creationId xmlns:a16="http://schemas.microsoft.com/office/drawing/2014/main" id="{AF4B0527-34DF-4154-BA79-AF2C71C7C8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83" name="Group 276">
              <a:extLst>
                <a:ext uri="{FF2B5EF4-FFF2-40B4-BE49-F238E27FC236}">
                  <a16:creationId xmlns:a16="http://schemas.microsoft.com/office/drawing/2014/main" id="{A4788A81-971B-44DB-9DF8-648422DDBB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487" name="Freeform 277">
                <a:extLst>
                  <a:ext uri="{FF2B5EF4-FFF2-40B4-BE49-F238E27FC236}">
                    <a16:creationId xmlns:a16="http://schemas.microsoft.com/office/drawing/2014/main" id="{70933A48-D6E3-46B4-AD5A-C77905456E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" name="Freeform 278">
                <a:extLst>
                  <a:ext uri="{FF2B5EF4-FFF2-40B4-BE49-F238E27FC236}">
                    <a16:creationId xmlns:a16="http://schemas.microsoft.com/office/drawing/2014/main" id="{DD74EE88-6BC2-4186-B030-72A3831A4C0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84" name="Group 279">
              <a:extLst>
                <a:ext uri="{FF2B5EF4-FFF2-40B4-BE49-F238E27FC236}">
                  <a16:creationId xmlns:a16="http://schemas.microsoft.com/office/drawing/2014/main" id="{C1741B58-89C8-4908-99F3-2AEFCF40FB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485" name="Freeform 280">
                <a:extLst>
                  <a:ext uri="{FF2B5EF4-FFF2-40B4-BE49-F238E27FC236}">
                    <a16:creationId xmlns:a16="http://schemas.microsoft.com/office/drawing/2014/main" id="{B6D082D5-3511-4DDC-9D18-C298C73FF3F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6" name="Freeform 281">
                <a:extLst>
                  <a:ext uri="{FF2B5EF4-FFF2-40B4-BE49-F238E27FC236}">
                    <a16:creationId xmlns:a16="http://schemas.microsoft.com/office/drawing/2014/main" id="{43D21C3E-54D4-44E2-BDA0-6594E8D61B7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50" name="Group 282">
            <a:extLst>
              <a:ext uri="{FF2B5EF4-FFF2-40B4-BE49-F238E27FC236}">
                <a16:creationId xmlns:a16="http://schemas.microsoft.com/office/drawing/2014/main" id="{FA4042F3-9EB1-40C6-A5A8-DC1E416693B7}"/>
              </a:ext>
            </a:extLst>
          </p:cNvPr>
          <p:cNvGrpSpPr>
            <a:grpSpLocks/>
          </p:cNvGrpSpPr>
          <p:nvPr/>
        </p:nvGrpSpPr>
        <p:grpSpPr bwMode="auto">
          <a:xfrm>
            <a:off x="5059363" y="3581400"/>
            <a:ext cx="152400" cy="685800"/>
            <a:chOff x="5088" y="2112"/>
            <a:chExt cx="384" cy="1680"/>
          </a:xfrm>
        </p:grpSpPr>
        <p:sp>
          <p:nvSpPr>
            <p:cNvPr id="4475" name="Oval 283">
              <a:extLst>
                <a:ext uri="{FF2B5EF4-FFF2-40B4-BE49-F238E27FC236}">
                  <a16:creationId xmlns:a16="http://schemas.microsoft.com/office/drawing/2014/main" id="{34BCEA97-1DC2-498E-9BD6-FEBE271162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76" name="Group 284">
              <a:extLst>
                <a:ext uri="{FF2B5EF4-FFF2-40B4-BE49-F238E27FC236}">
                  <a16:creationId xmlns:a16="http://schemas.microsoft.com/office/drawing/2014/main" id="{FCC3493E-3545-444F-9B68-9C4006AD57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480" name="Freeform 285">
                <a:extLst>
                  <a:ext uri="{FF2B5EF4-FFF2-40B4-BE49-F238E27FC236}">
                    <a16:creationId xmlns:a16="http://schemas.microsoft.com/office/drawing/2014/main" id="{9A69130A-D597-4063-964E-D7CAAFAFD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1" name="Freeform 286">
                <a:extLst>
                  <a:ext uri="{FF2B5EF4-FFF2-40B4-BE49-F238E27FC236}">
                    <a16:creationId xmlns:a16="http://schemas.microsoft.com/office/drawing/2014/main" id="{7E327D99-19FD-477E-852F-95F4790D2E2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77" name="Group 287">
              <a:extLst>
                <a:ext uri="{FF2B5EF4-FFF2-40B4-BE49-F238E27FC236}">
                  <a16:creationId xmlns:a16="http://schemas.microsoft.com/office/drawing/2014/main" id="{016F279B-3400-4B53-9BBD-130CB7500C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478" name="Freeform 288">
                <a:extLst>
                  <a:ext uri="{FF2B5EF4-FFF2-40B4-BE49-F238E27FC236}">
                    <a16:creationId xmlns:a16="http://schemas.microsoft.com/office/drawing/2014/main" id="{A26E7440-D2E0-4D8C-A483-F3A31A9844BC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9" name="Freeform 289">
                <a:extLst>
                  <a:ext uri="{FF2B5EF4-FFF2-40B4-BE49-F238E27FC236}">
                    <a16:creationId xmlns:a16="http://schemas.microsoft.com/office/drawing/2014/main" id="{4688C626-915B-4D80-977E-7B2C10DD532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58" name="Group 290">
            <a:extLst>
              <a:ext uri="{FF2B5EF4-FFF2-40B4-BE49-F238E27FC236}">
                <a16:creationId xmlns:a16="http://schemas.microsoft.com/office/drawing/2014/main" id="{003EB437-79DB-402F-BE87-CA2936F7AB8D}"/>
              </a:ext>
            </a:extLst>
          </p:cNvPr>
          <p:cNvGrpSpPr>
            <a:grpSpLocks/>
          </p:cNvGrpSpPr>
          <p:nvPr/>
        </p:nvGrpSpPr>
        <p:grpSpPr bwMode="auto">
          <a:xfrm>
            <a:off x="5287963" y="3581400"/>
            <a:ext cx="152400" cy="685800"/>
            <a:chOff x="5088" y="2112"/>
            <a:chExt cx="384" cy="1680"/>
          </a:xfrm>
        </p:grpSpPr>
        <p:sp>
          <p:nvSpPr>
            <p:cNvPr id="4468" name="Oval 291">
              <a:extLst>
                <a:ext uri="{FF2B5EF4-FFF2-40B4-BE49-F238E27FC236}">
                  <a16:creationId xmlns:a16="http://schemas.microsoft.com/office/drawing/2014/main" id="{44640D66-D993-4820-B3E4-A4541DA928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69" name="Group 292">
              <a:extLst>
                <a:ext uri="{FF2B5EF4-FFF2-40B4-BE49-F238E27FC236}">
                  <a16:creationId xmlns:a16="http://schemas.microsoft.com/office/drawing/2014/main" id="{050BC349-0A03-420A-9FC7-A4C52BB284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473" name="Freeform 293">
                <a:extLst>
                  <a:ext uri="{FF2B5EF4-FFF2-40B4-BE49-F238E27FC236}">
                    <a16:creationId xmlns:a16="http://schemas.microsoft.com/office/drawing/2014/main" id="{6A7310AE-0026-4E94-8C3B-E7003842D9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4" name="Freeform 294">
                <a:extLst>
                  <a:ext uri="{FF2B5EF4-FFF2-40B4-BE49-F238E27FC236}">
                    <a16:creationId xmlns:a16="http://schemas.microsoft.com/office/drawing/2014/main" id="{B98E7BA6-930B-42D9-A1C6-E298E054B49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70" name="Group 295">
              <a:extLst>
                <a:ext uri="{FF2B5EF4-FFF2-40B4-BE49-F238E27FC236}">
                  <a16:creationId xmlns:a16="http://schemas.microsoft.com/office/drawing/2014/main" id="{84B252FD-B86E-44EE-9C32-DF24A075B2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471" name="Freeform 296">
                <a:extLst>
                  <a:ext uri="{FF2B5EF4-FFF2-40B4-BE49-F238E27FC236}">
                    <a16:creationId xmlns:a16="http://schemas.microsoft.com/office/drawing/2014/main" id="{D1C0F7EA-B82F-416D-A663-AF665395FE05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72" name="Freeform 297">
                <a:extLst>
                  <a:ext uri="{FF2B5EF4-FFF2-40B4-BE49-F238E27FC236}">
                    <a16:creationId xmlns:a16="http://schemas.microsoft.com/office/drawing/2014/main" id="{506588CA-2FB2-4268-9A4E-2FD6980AAEA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66" name="Group 298">
            <a:extLst>
              <a:ext uri="{FF2B5EF4-FFF2-40B4-BE49-F238E27FC236}">
                <a16:creationId xmlns:a16="http://schemas.microsoft.com/office/drawing/2014/main" id="{694FA837-F5CC-448D-9150-A1E33E07ADDC}"/>
              </a:ext>
            </a:extLst>
          </p:cNvPr>
          <p:cNvGrpSpPr>
            <a:grpSpLocks/>
          </p:cNvGrpSpPr>
          <p:nvPr/>
        </p:nvGrpSpPr>
        <p:grpSpPr bwMode="auto">
          <a:xfrm>
            <a:off x="5059363" y="4376738"/>
            <a:ext cx="152400" cy="685800"/>
            <a:chOff x="5088" y="2112"/>
            <a:chExt cx="384" cy="1680"/>
          </a:xfrm>
        </p:grpSpPr>
        <p:sp>
          <p:nvSpPr>
            <p:cNvPr id="4461" name="Oval 299">
              <a:extLst>
                <a:ext uri="{FF2B5EF4-FFF2-40B4-BE49-F238E27FC236}">
                  <a16:creationId xmlns:a16="http://schemas.microsoft.com/office/drawing/2014/main" id="{CF96FC89-D88A-4E10-85D1-583FFD7D6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62" name="Group 300">
              <a:extLst>
                <a:ext uri="{FF2B5EF4-FFF2-40B4-BE49-F238E27FC236}">
                  <a16:creationId xmlns:a16="http://schemas.microsoft.com/office/drawing/2014/main" id="{2667A70E-FB14-4A4B-BA5E-555155C1EF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466" name="Freeform 301">
                <a:extLst>
                  <a:ext uri="{FF2B5EF4-FFF2-40B4-BE49-F238E27FC236}">
                    <a16:creationId xmlns:a16="http://schemas.microsoft.com/office/drawing/2014/main" id="{CF2B48B3-7767-417A-BF38-7A5D098AE8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7" name="Freeform 302">
                <a:extLst>
                  <a:ext uri="{FF2B5EF4-FFF2-40B4-BE49-F238E27FC236}">
                    <a16:creationId xmlns:a16="http://schemas.microsoft.com/office/drawing/2014/main" id="{7275F0CD-9F54-4619-B81C-83CBA86B342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63" name="Group 303">
              <a:extLst>
                <a:ext uri="{FF2B5EF4-FFF2-40B4-BE49-F238E27FC236}">
                  <a16:creationId xmlns:a16="http://schemas.microsoft.com/office/drawing/2014/main" id="{F5352E1A-1CD6-4E62-93BD-2F16058552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464" name="Freeform 304">
                <a:extLst>
                  <a:ext uri="{FF2B5EF4-FFF2-40B4-BE49-F238E27FC236}">
                    <a16:creationId xmlns:a16="http://schemas.microsoft.com/office/drawing/2014/main" id="{2B15EB5E-8874-4DDD-9907-32113270DE4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5" name="Freeform 305">
                <a:extLst>
                  <a:ext uri="{FF2B5EF4-FFF2-40B4-BE49-F238E27FC236}">
                    <a16:creationId xmlns:a16="http://schemas.microsoft.com/office/drawing/2014/main" id="{1652BBA2-4844-4413-9F24-4F4373AA3B6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74" name="Group 306">
            <a:extLst>
              <a:ext uri="{FF2B5EF4-FFF2-40B4-BE49-F238E27FC236}">
                <a16:creationId xmlns:a16="http://schemas.microsoft.com/office/drawing/2014/main" id="{DDD1877F-3FAC-4C56-BD3F-0B1EAF46A997}"/>
              </a:ext>
            </a:extLst>
          </p:cNvPr>
          <p:cNvGrpSpPr>
            <a:grpSpLocks/>
          </p:cNvGrpSpPr>
          <p:nvPr/>
        </p:nvGrpSpPr>
        <p:grpSpPr bwMode="auto">
          <a:xfrm>
            <a:off x="5287963" y="4376738"/>
            <a:ext cx="152400" cy="685800"/>
            <a:chOff x="5088" y="2112"/>
            <a:chExt cx="384" cy="1680"/>
          </a:xfrm>
        </p:grpSpPr>
        <p:sp>
          <p:nvSpPr>
            <p:cNvPr id="4454" name="Oval 307">
              <a:extLst>
                <a:ext uri="{FF2B5EF4-FFF2-40B4-BE49-F238E27FC236}">
                  <a16:creationId xmlns:a16="http://schemas.microsoft.com/office/drawing/2014/main" id="{A7DC0035-1029-446B-9C7B-299C9D67A4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55" name="Group 308">
              <a:extLst>
                <a:ext uri="{FF2B5EF4-FFF2-40B4-BE49-F238E27FC236}">
                  <a16:creationId xmlns:a16="http://schemas.microsoft.com/office/drawing/2014/main" id="{0FD2ACAE-C14B-4CEA-B850-9F8D37EE69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459" name="Freeform 309">
                <a:extLst>
                  <a:ext uri="{FF2B5EF4-FFF2-40B4-BE49-F238E27FC236}">
                    <a16:creationId xmlns:a16="http://schemas.microsoft.com/office/drawing/2014/main" id="{34613C2C-8737-4B57-B479-FFFFC0D8F0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0" name="Freeform 310">
                <a:extLst>
                  <a:ext uri="{FF2B5EF4-FFF2-40B4-BE49-F238E27FC236}">
                    <a16:creationId xmlns:a16="http://schemas.microsoft.com/office/drawing/2014/main" id="{708AEF77-FB8D-40AB-AD19-2DDF91047F2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6" name="Group 311">
              <a:extLst>
                <a:ext uri="{FF2B5EF4-FFF2-40B4-BE49-F238E27FC236}">
                  <a16:creationId xmlns:a16="http://schemas.microsoft.com/office/drawing/2014/main" id="{B7B14AB1-549A-466E-8B8B-2FF1F07E52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457" name="Freeform 312">
                <a:extLst>
                  <a:ext uri="{FF2B5EF4-FFF2-40B4-BE49-F238E27FC236}">
                    <a16:creationId xmlns:a16="http://schemas.microsoft.com/office/drawing/2014/main" id="{A56E6091-C050-4E8B-A875-A0BFC12C606B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8" name="Freeform 313">
                <a:extLst>
                  <a:ext uri="{FF2B5EF4-FFF2-40B4-BE49-F238E27FC236}">
                    <a16:creationId xmlns:a16="http://schemas.microsoft.com/office/drawing/2014/main" id="{805CE970-D159-4E2E-8274-90BB78B8995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82" name="Group 314">
            <a:extLst>
              <a:ext uri="{FF2B5EF4-FFF2-40B4-BE49-F238E27FC236}">
                <a16:creationId xmlns:a16="http://schemas.microsoft.com/office/drawing/2014/main" id="{5E75EDB7-80DB-47CE-AC4B-F965490A24D9}"/>
              </a:ext>
            </a:extLst>
          </p:cNvPr>
          <p:cNvGrpSpPr>
            <a:grpSpLocks/>
          </p:cNvGrpSpPr>
          <p:nvPr/>
        </p:nvGrpSpPr>
        <p:grpSpPr bwMode="auto">
          <a:xfrm>
            <a:off x="5059363" y="5138738"/>
            <a:ext cx="152400" cy="685800"/>
            <a:chOff x="5088" y="2112"/>
            <a:chExt cx="384" cy="1680"/>
          </a:xfrm>
        </p:grpSpPr>
        <p:sp>
          <p:nvSpPr>
            <p:cNvPr id="4447" name="Oval 315">
              <a:extLst>
                <a:ext uri="{FF2B5EF4-FFF2-40B4-BE49-F238E27FC236}">
                  <a16:creationId xmlns:a16="http://schemas.microsoft.com/office/drawing/2014/main" id="{09297DDD-C1A0-4D64-9A8D-CA07A3EBB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48" name="Group 316">
              <a:extLst>
                <a:ext uri="{FF2B5EF4-FFF2-40B4-BE49-F238E27FC236}">
                  <a16:creationId xmlns:a16="http://schemas.microsoft.com/office/drawing/2014/main" id="{B4B4BC55-DD30-451E-953E-54C68C8545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452" name="Freeform 317">
                <a:extLst>
                  <a:ext uri="{FF2B5EF4-FFF2-40B4-BE49-F238E27FC236}">
                    <a16:creationId xmlns:a16="http://schemas.microsoft.com/office/drawing/2014/main" id="{F944A648-0120-429A-B90C-6A873B7D8C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3" name="Freeform 318">
                <a:extLst>
                  <a:ext uri="{FF2B5EF4-FFF2-40B4-BE49-F238E27FC236}">
                    <a16:creationId xmlns:a16="http://schemas.microsoft.com/office/drawing/2014/main" id="{ED15A1B4-087F-4AC7-A204-133011CAA18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49" name="Group 319">
              <a:extLst>
                <a:ext uri="{FF2B5EF4-FFF2-40B4-BE49-F238E27FC236}">
                  <a16:creationId xmlns:a16="http://schemas.microsoft.com/office/drawing/2014/main" id="{9938B968-51EB-4649-B995-74788EB3E7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450" name="Freeform 320">
                <a:extLst>
                  <a:ext uri="{FF2B5EF4-FFF2-40B4-BE49-F238E27FC236}">
                    <a16:creationId xmlns:a16="http://schemas.microsoft.com/office/drawing/2014/main" id="{0C936BC2-698D-4C44-9D82-D4DD46721506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1" name="Freeform 321">
                <a:extLst>
                  <a:ext uri="{FF2B5EF4-FFF2-40B4-BE49-F238E27FC236}">
                    <a16:creationId xmlns:a16="http://schemas.microsoft.com/office/drawing/2014/main" id="{01F41775-8015-4203-91A0-967ED467187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90" name="Group 322">
            <a:extLst>
              <a:ext uri="{FF2B5EF4-FFF2-40B4-BE49-F238E27FC236}">
                <a16:creationId xmlns:a16="http://schemas.microsoft.com/office/drawing/2014/main" id="{88497004-5BE9-492D-A83E-B87C6D07992D}"/>
              </a:ext>
            </a:extLst>
          </p:cNvPr>
          <p:cNvGrpSpPr>
            <a:grpSpLocks/>
          </p:cNvGrpSpPr>
          <p:nvPr/>
        </p:nvGrpSpPr>
        <p:grpSpPr bwMode="auto">
          <a:xfrm>
            <a:off x="5287963" y="5138738"/>
            <a:ext cx="152400" cy="685800"/>
            <a:chOff x="5088" y="2112"/>
            <a:chExt cx="384" cy="1680"/>
          </a:xfrm>
        </p:grpSpPr>
        <p:sp>
          <p:nvSpPr>
            <p:cNvPr id="4440" name="Oval 323">
              <a:extLst>
                <a:ext uri="{FF2B5EF4-FFF2-40B4-BE49-F238E27FC236}">
                  <a16:creationId xmlns:a16="http://schemas.microsoft.com/office/drawing/2014/main" id="{B1503F37-2C1D-46F9-BECB-16682A5F9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41" name="Group 324">
              <a:extLst>
                <a:ext uri="{FF2B5EF4-FFF2-40B4-BE49-F238E27FC236}">
                  <a16:creationId xmlns:a16="http://schemas.microsoft.com/office/drawing/2014/main" id="{80563FEC-D0BA-4373-9274-68C0FDF47B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445" name="Freeform 325">
                <a:extLst>
                  <a:ext uri="{FF2B5EF4-FFF2-40B4-BE49-F238E27FC236}">
                    <a16:creationId xmlns:a16="http://schemas.microsoft.com/office/drawing/2014/main" id="{1CBBFD99-A4FE-4A6D-A66B-26F1796DFC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6" name="Freeform 326">
                <a:extLst>
                  <a:ext uri="{FF2B5EF4-FFF2-40B4-BE49-F238E27FC236}">
                    <a16:creationId xmlns:a16="http://schemas.microsoft.com/office/drawing/2014/main" id="{5E05910D-BF4E-486C-A6BB-F0B5FDEF689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42" name="Group 327">
              <a:extLst>
                <a:ext uri="{FF2B5EF4-FFF2-40B4-BE49-F238E27FC236}">
                  <a16:creationId xmlns:a16="http://schemas.microsoft.com/office/drawing/2014/main" id="{8A69EDA4-927E-42CD-96A9-3153DFBFFC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443" name="Freeform 328">
                <a:extLst>
                  <a:ext uri="{FF2B5EF4-FFF2-40B4-BE49-F238E27FC236}">
                    <a16:creationId xmlns:a16="http://schemas.microsoft.com/office/drawing/2014/main" id="{A4A8C5E9-D33F-4149-8810-7963505189A4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4" name="Freeform 329">
                <a:extLst>
                  <a:ext uri="{FF2B5EF4-FFF2-40B4-BE49-F238E27FC236}">
                    <a16:creationId xmlns:a16="http://schemas.microsoft.com/office/drawing/2014/main" id="{B4614887-FA82-4CF2-AAD4-0286674C07D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498" name="Group 330">
            <a:extLst>
              <a:ext uri="{FF2B5EF4-FFF2-40B4-BE49-F238E27FC236}">
                <a16:creationId xmlns:a16="http://schemas.microsoft.com/office/drawing/2014/main" id="{98CC9810-3D8C-4CCC-BE96-3EAEBB0E55E8}"/>
              </a:ext>
            </a:extLst>
          </p:cNvPr>
          <p:cNvGrpSpPr>
            <a:grpSpLocks/>
          </p:cNvGrpSpPr>
          <p:nvPr/>
        </p:nvGrpSpPr>
        <p:grpSpPr bwMode="auto">
          <a:xfrm>
            <a:off x="5059363" y="5915025"/>
            <a:ext cx="152400" cy="685800"/>
            <a:chOff x="5088" y="2112"/>
            <a:chExt cx="384" cy="1680"/>
          </a:xfrm>
        </p:grpSpPr>
        <p:sp>
          <p:nvSpPr>
            <p:cNvPr id="4433" name="Oval 331">
              <a:extLst>
                <a:ext uri="{FF2B5EF4-FFF2-40B4-BE49-F238E27FC236}">
                  <a16:creationId xmlns:a16="http://schemas.microsoft.com/office/drawing/2014/main" id="{8F30E402-BCA7-4C15-9838-43B52A886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34" name="Group 332">
              <a:extLst>
                <a:ext uri="{FF2B5EF4-FFF2-40B4-BE49-F238E27FC236}">
                  <a16:creationId xmlns:a16="http://schemas.microsoft.com/office/drawing/2014/main" id="{1B093886-9C39-47C7-AC24-7A532CF90A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438" name="Freeform 333">
                <a:extLst>
                  <a:ext uri="{FF2B5EF4-FFF2-40B4-BE49-F238E27FC236}">
                    <a16:creationId xmlns:a16="http://schemas.microsoft.com/office/drawing/2014/main" id="{1F4B144E-84ED-4C2D-9E0D-089044E359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9" name="Freeform 334">
                <a:extLst>
                  <a:ext uri="{FF2B5EF4-FFF2-40B4-BE49-F238E27FC236}">
                    <a16:creationId xmlns:a16="http://schemas.microsoft.com/office/drawing/2014/main" id="{5FC8DD19-6F92-41FD-B79F-8F66D267566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35" name="Group 335">
              <a:extLst>
                <a:ext uri="{FF2B5EF4-FFF2-40B4-BE49-F238E27FC236}">
                  <a16:creationId xmlns:a16="http://schemas.microsoft.com/office/drawing/2014/main" id="{CA44F008-65C0-4717-85BB-493A55D464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436" name="Freeform 336">
                <a:extLst>
                  <a:ext uri="{FF2B5EF4-FFF2-40B4-BE49-F238E27FC236}">
                    <a16:creationId xmlns:a16="http://schemas.microsoft.com/office/drawing/2014/main" id="{04B6F468-0D5B-4259-98DD-E25F75331703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7" name="Freeform 337">
                <a:extLst>
                  <a:ext uri="{FF2B5EF4-FFF2-40B4-BE49-F238E27FC236}">
                    <a16:creationId xmlns:a16="http://schemas.microsoft.com/office/drawing/2014/main" id="{7F5EBCA3-768A-44BD-8BC8-9E9DF385969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506" name="Group 338">
            <a:extLst>
              <a:ext uri="{FF2B5EF4-FFF2-40B4-BE49-F238E27FC236}">
                <a16:creationId xmlns:a16="http://schemas.microsoft.com/office/drawing/2014/main" id="{CCAA326C-9E98-49BF-A1F0-C5CF4EA50A06}"/>
              </a:ext>
            </a:extLst>
          </p:cNvPr>
          <p:cNvGrpSpPr>
            <a:grpSpLocks/>
          </p:cNvGrpSpPr>
          <p:nvPr/>
        </p:nvGrpSpPr>
        <p:grpSpPr bwMode="auto">
          <a:xfrm>
            <a:off x="5287963" y="5915025"/>
            <a:ext cx="152400" cy="685800"/>
            <a:chOff x="5088" y="2112"/>
            <a:chExt cx="384" cy="1680"/>
          </a:xfrm>
        </p:grpSpPr>
        <p:sp>
          <p:nvSpPr>
            <p:cNvPr id="4426" name="Oval 339">
              <a:extLst>
                <a:ext uri="{FF2B5EF4-FFF2-40B4-BE49-F238E27FC236}">
                  <a16:creationId xmlns:a16="http://schemas.microsoft.com/office/drawing/2014/main" id="{9D8E0439-C98A-4884-8E8B-06DEFF604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4" y="2588"/>
              <a:ext cx="220" cy="21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27" name="Group 340">
              <a:extLst>
                <a:ext uri="{FF2B5EF4-FFF2-40B4-BE49-F238E27FC236}">
                  <a16:creationId xmlns:a16="http://schemas.microsoft.com/office/drawing/2014/main" id="{1E87F545-9BCD-411A-9B01-ECB7FA0FC8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112"/>
              <a:ext cx="384" cy="553"/>
              <a:chOff x="5088" y="1680"/>
              <a:chExt cx="384" cy="985"/>
            </a:xfrm>
          </p:grpSpPr>
          <p:sp>
            <p:nvSpPr>
              <p:cNvPr id="4431" name="Freeform 341">
                <a:extLst>
                  <a:ext uri="{FF2B5EF4-FFF2-40B4-BE49-F238E27FC236}">
                    <a16:creationId xmlns:a16="http://schemas.microsoft.com/office/drawing/2014/main" id="{3B9FF241-F1E9-461F-A84B-0766A75C0D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2" name="Freeform 342">
                <a:extLst>
                  <a:ext uri="{FF2B5EF4-FFF2-40B4-BE49-F238E27FC236}">
                    <a16:creationId xmlns:a16="http://schemas.microsoft.com/office/drawing/2014/main" id="{9A39F65D-90E6-4711-B9A0-85E92190088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28" name="Group 343">
              <a:extLst>
                <a:ext uri="{FF2B5EF4-FFF2-40B4-BE49-F238E27FC236}">
                  <a16:creationId xmlns:a16="http://schemas.microsoft.com/office/drawing/2014/main" id="{9B2C72C1-C0A2-48E8-9ADE-6DA0D6D640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8" y="2741"/>
              <a:ext cx="384" cy="1051"/>
              <a:chOff x="2328" y="2160"/>
              <a:chExt cx="752" cy="1920"/>
            </a:xfrm>
          </p:grpSpPr>
          <p:sp>
            <p:nvSpPr>
              <p:cNvPr id="4429" name="Freeform 344">
                <a:extLst>
                  <a:ext uri="{FF2B5EF4-FFF2-40B4-BE49-F238E27FC236}">
                    <a16:creationId xmlns:a16="http://schemas.microsoft.com/office/drawing/2014/main" id="{F0831778-1372-42FE-AADD-296F9248462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0" name="Freeform 345">
                <a:extLst>
                  <a:ext uri="{FF2B5EF4-FFF2-40B4-BE49-F238E27FC236}">
                    <a16:creationId xmlns:a16="http://schemas.microsoft.com/office/drawing/2014/main" id="{1DF0577A-C375-41E2-B196-B8F996D0882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522" name="Group 354">
            <a:extLst>
              <a:ext uri="{FF2B5EF4-FFF2-40B4-BE49-F238E27FC236}">
                <a16:creationId xmlns:a16="http://schemas.microsoft.com/office/drawing/2014/main" id="{A328E88B-F8B5-4B4D-B8F6-5BF72A66E9AE}"/>
              </a:ext>
            </a:extLst>
          </p:cNvPr>
          <p:cNvGrpSpPr>
            <a:grpSpLocks/>
          </p:cNvGrpSpPr>
          <p:nvPr/>
        </p:nvGrpSpPr>
        <p:grpSpPr bwMode="auto">
          <a:xfrm>
            <a:off x="6102350" y="1252538"/>
            <a:ext cx="152400" cy="685800"/>
            <a:chOff x="4944" y="1536"/>
            <a:chExt cx="432" cy="1863"/>
          </a:xfrm>
        </p:grpSpPr>
        <p:sp>
          <p:nvSpPr>
            <p:cNvPr id="4419" name="Oval 347">
              <a:extLst>
                <a:ext uri="{FF2B5EF4-FFF2-40B4-BE49-F238E27FC236}">
                  <a16:creationId xmlns:a16="http://schemas.microsoft.com/office/drawing/2014/main" id="{A91F2A68-6ECE-4136-BAC4-E5A83D497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20" name="Group 348">
              <a:extLst>
                <a:ext uri="{FF2B5EF4-FFF2-40B4-BE49-F238E27FC236}">
                  <a16:creationId xmlns:a16="http://schemas.microsoft.com/office/drawing/2014/main" id="{B98D241F-6D3C-4CA5-8755-D365F8BC03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424" name="Freeform 349">
                <a:extLst>
                  <a:ext uri="{FF2B5EF4-FFF2-40B4-BE49-F238E27FC236}">
                    <a16:creationId xmlns:a16="http://schemas.microsoft.com/office/drawing/2014/main" id="{B08DF610-8551-4776-915D-DFAF53AA78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5" name="Freeform 350">
                <a:extLst>
                  <a:ext uri="{FF2B5EF4-FFF2-40B4-BE49-F238E27FC236}">
                    <a16:creationId xmlns:a16="http://schemas.microsoft.com/office/drawing/2014/main" id="{F6EFB286-06C6-4813-8711-30361A593FB5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21" name="Group 351">
              <a:extLst>
                <a:ext uri="{FF2B5EF4-FFF2-40B4-BE49-F238E27FC236}">
                  <a16:creationId xmlns:a16="http://schemas.microsoft.com/office/drawing/2014/main" id="{007BB83D-0A7C-4796-9CA3-B0100777EB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422" name="Freeform 352">
                <a:extLst>
                  <a:ext uri="{FF2B5EF4-FFF2-40B4-BE49-F238E27FC236}">
                    <a16:creationId xmlns:a16="http://schemas.microsoft.com/office/drawing/2014/main" id="{5F0F6404-09AC-4FC1-8680-098DC0A441AC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3" name="Freeform 353">
                <a:extLst>
                  <a:ext uri="{FF2B5EF4-FFF2-40B4-BE49-F238E27FC236}">
                    <a16:creationId xmlns:a16="http://schemas.microsoft.com/office/drawing/2014/main" id="{E97C47E7-15D4-4D96-ACEB-584B2BB6D4E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523" name="Group 355">
            <a:extLst>
              <a:ext uri="{FF2B5EF4-FFF2-40B4-BE49-F238E27FC236}">
                <a16:creationId xmlns:a16="http://schemas.microsoft.com/office/drawing/2014/main" id="{6865333B-7F03-4188-BC45-73F40D204919}"/>
              </a:ext>
            </a:extLst>
          </p:cNvPr>
          <p:cNvGrpSpPr>
            <a:grpSpLocks/>
          </p:cNvGrpSpPr>
          <p:nvPr/>
        </p:nvGrpSpPr>
        <p:grpSpPr bwMode="auto">
          <a:xfrm>
            <a:off x="6316663" y="1252538"/>
            <a:ext cx="152400" cy="685800"/>
            <a:chOff x="4944" y="1536"/>
            <a:chExt cx="432" cy="1863"/>
          </a:xfrm>
        </p:grpSpPr>
        <p:sp>
          <p:nvSpPr>
            <p:cNvPr id="4412" name="Oval 356">
              <a:extLst>
                <a:ext uri="{FF2B5EF4-FFF2-40B4-BE49-F238E27FC236}">
                  <a16:creationId xmlns:a16="http://schemas.microsoft.com/office/drawing/2014/main" id="{37334C5A-D0B0-4C35-9B82-C00D3A7B5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13" name="Group 357">
              <a:extLst>
                <a:ext uri="{FF2B5EF4-FFF2-40B4-BE49-F238E27FC236}">
                  <a16:creationId xmlns:a16="http://schemas.microsoft.com/office/drawing/2014/main" id="{3502E1A7-2D6C-46E5-9BAC-75663F7980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417" name="Freeform 358">
                <a:extLst>
                  <a:ext uri="{FF2B5EF4-FFF2-40B4-BE49-F238E27FC236}">
                    <a16:creationId xmlns:a16="http://schemas.microsoft.com/office/drawing/2014/main" id="{7F1706C1-1AE4-4324-9376-DFA3B574EC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" name="Freeform 359">
                <a:extLst>
                  <a:ext uri="{FF2B5EF4-FFF2-40B4-BE49-F238E27FC236}">
                    <a16:creationId xmlns:a16="http://schemas.microsoft.com/office/drawing/2014/main" id="{C7B99BDB-36DF-417D-883D-7D03FDB2677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14" name="Group 360">
              <a:extLst>
                <a:ext uri="{FF2B5EF4-FFF2-40B4-BE49-F238E27FC236}">
                  <a16:creationId xmlns:a16="http://schemas.microsoft.com/office/drawing/2014/main" id="{5D208E3C-92BB-4FE6-A45B-87EE37D251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415" name="Freeform 361">
                <a:extLst>
                  <a:ext uri="{FF2B5EF4-FFF2-40B4-BE49-F238E27FC236}">
                    <a16:creationId xmlns:a16="http://schemas.microsoft.com/office/drawing/2014/main" id="{DF49E217-A7FB-48FC-8FBC-E8D9CCB15998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" name="Freeform 362">
                <a:extLst>
                  <a:ext uri="{FF2B5EF4-FFF2-40B4-BE49-F238E27FC236}">
                    <a16:creationId xmlns:a16="http://schemas.microsoft.com/office/drawing/2014/main" id="{4CC7922D-DC6A-4B95-AAE9-D6E854D7AF4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531" name="Group 363">
            <a:extLst>
              <a:ext uri="{FF2B5EF4-FFF2-40B4-BE49-F238E27FC236}">
                <a16:creationId xmlns:a16="http://schemas.microsoft.com/office/drawing/2014/main" id="{4142D297-713B-43A3-A67B-9DAC62413A5C}"/>
              </a:ext>
            </a:extLst>
          </p:cNvPr>
          <p:cNvGrpSpPr>
            <a:grpSpLocks/>
          </p:cNvGrpSpPr>
          <p:nvPr/>
        </p:nvGrpSpPr>
        <p:grpSpPr bwMode="auto">
          <a:xfrm>
            <a:off x="6126163" y="2043113"/>
            <a:ext cx="152400" cy="685800"/>
            <a:chOff x="4944" y="1536"/>
            <a:chExt cx="432" cy="1863"/>
          </a:xfrm>
        </p:grpSpPr>
        <p:sp>
          <p:nvSpPr>
            <p:cNvPr id="4405" name="Oval 364">
              <a:extLst>
                <a:ext uri="{FF2B5EF4-FFF2-40B4-BE49-F238E27FC236}">
                  <a16:creationId xmlns:a16="http://schemas.microsoft.com/office/drawing/2014/main" id="{0FEC54A6-D23E-4EC0-8DE6-334C1164F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406" name="Group 365">
              <a:extLst>
                <a:ext uri="{FF2B5EF4-FFF2-40B4-BE49-F238E27FC236}">
                  <a16:creationId xmlns:a16="http://schemas.microsoft.com/office/drawing/2014/main" id="{C6710745-DAAF-4A71-99A6-7AB3886A06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410" name="Freeform 366">
                <a:extLst>
                  <a:ext uri="{FF2B5EF4-FFF2-40B4-BE49-F238E27FC236}">
                    <a16:creationId xmlns:a16="http://schemas.microsoft.com/office/drawing/2014/main" id="{E61A5C62-E2E5-47E2-80B4-1DD3D0684C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" name="Freeform 367">
                <a:extLst>
                  <a:ext uri="{FF2B5EF4-FFF2-40B4-BE49-F238E27FC236}">
                    <a16:creationId xmlns:a16="http://schemas.microsoft.com/office/drawing/2014/main" id="{E1741C26-1193-452F-8158-9A4559D74D1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7" name="Group 368">
              <a:extLst>
                <a:ext uri="{FF2B5EF4-FFF2-40B4-BE49-F238E27FC236}">
                  <a16:creationId xmlns:a16="http://schemas.microsoft.com/office/drawing/2014/main" id="{6F7A4003-ADDD-49E5-8D90-9DD54D7663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408" name="Freeform 369">
                <a:extLst>
                  <a:ext uri="{FF2B5EF4-FFF2-40B4-BE49-F238E27FC236}">
                    <a16:creationId xmlns:a16="http://schemas.microsoft.com/office/drawing/2014/main" id="{F9CADA66-964E-4F4E-B32D-B576CDA81A8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" name="Freeform 370">
                <a:extLst>
                  <a:ext uri="{FF2B5EF4-FFF2-40B4-BE49-F238E27FC236}">
                    <a16:creationId xmlns:a16="http://schemas.microsoft.com/office/drawing/2014/main" id="{C8749B2B-3136-4180-8733-A5ED59EAD9A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539" name="Group 371">
            <a:extLst>
              <a:ext uri="{FF2B5EF4-FFF2-40B4-BE49-F238E27FC236}">
                <a16:creationId xmlns:a16="http://schemas.microsoft.com/office/drawing/2014/main" id="{214B5E40-4D44-4E68-9776-14625F14FA49}"/>
              </a:ext>
            </a:extLst>
          </p:cNvPr>
          <p:cNvGrpSpPr>
            <a:grpSpLocks/>
          </p:cNvGrpSpPr>
          <p:nvPr/>
        </p:nvGrpSpPr>
        <p:grpSpPr bwMode="auto">
          <a:xfrm>
            <a:off x="6340475" y="2043113"/>
            <a:ext cx="152400" cy="685800"/>
            <a:chOff x="4944" y="1536"/>
            <a:chExt cx="432" cy="1863"/>
          </a:xfrm>
        </p:grpSpPr>
        <p:sp>
          <p:nvSpPr>
            <p:cNvPr id="4398" name="Oval 372">
              <a:extLst>
                <a:ext uri="{FF2B5EF4-FFF2-40B4-BE49-F238E27FC236}">
                  <a16:creationId xmlns:a16="http://schemas.microsoft.com/office/drawing/2014/main" id="{91D8468E-85AA-4620-8BB3-2A6025CD4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99" name="Group 373">
              <a:extLst>
                <a:ext uri="{FF2B5EF4-FFF2-40B4-BE49-F238E27FC236}">
                  <a16:creationId xmlns:a16="http://schemas.microsoft.com/office/drawing/2014/main" id="{B45CA166-F92D-4F70-B1F9-BAAF145386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403" name="Freeform 374">
                <a:extLst>
                  <a:ext uri="{FF2B5EF4-FFF2-40B4-BE49-F238E27FC236}">
                    <a16:creationId xmlns:a16="http://schemas.microsoft.com/office/drawing/2014/main" id="{8CD71F7F-795A-45DF-AD6A-55E1A8AAB4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" name="Freeform 375">
                <a:extLst>
                  <a:ext uri="{FF2B5EF4-FFF2-40B4-BE49-F238E27FC236}">
                    <a16:creationId xmlns:a16="http://schemas.microsoft.com/office/drawing/2014/main" id="{C149D9A6-6ADD-452A-A92A-2A4F0C83752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00" name="Group 376">
              <a:extLst>
                <a:ext uri="{FF2B5EF4-FFF2-40B4-BE49-F238E27FC236}">
                  <a16:creationId xmlns:a16="http://schemas.microsoft.com/office/drawing/2014/main" id="{3A80A003-267F-4DAB-81EE-5624171D7F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401" name="Freeform 377">
                <a:extLst>
                  <a:ext uri="{FF2B5EF4-FFF2-40B4-BE49-F238E27FC236}">
                    <a16:creationId xmlns:a16="http://schemas.microsoft.com/office/drawing/2014/main" id="{79732989-7793-419B-B83D-A737B965C6D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2" name="Freeform 378">
                <a:extLst>
                  <a:ext uri="{FF2B5EF4-FFF2-40B4-BE49-F238E27FC236}">
                    <a16:creationId xmlns:a16="http://schemas.microsoft.com/office/drawing/2014/main" id="{DB00B4D3-5A63-4EF8-8CED-51DE1A8D228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547" name="Group 379">
            <a:extLst>
              <a:ext uri="{FF2B5EF4-FFF2-40B4-BE49-F238E27FC236}">
                <a16:creationId xmlns:a16="http://schemas.microsoft.com/office/drawing/2014/main" id="{A5CEDDE5-B45B-420F-A78B-619FF95EF300}"/>
              </a:ext>
            </a:extLst>
          </p:cNvPr>
          <p:cNvGrpSpPr>
            <a:grpSpLocks/>
          </p:cNvGrpSpPr>
          <p:nvPr/>
        </p:nvGrpSpPr>
        <p:grpSpPr bwMode="auto">
          <a:xfrm>
            <a:off x="6126163" y="2805113"/>
            <a:ext cx="152400" cy="685800"/>
            <a:chOff x="4944" y="1536"/>
            <a:chExt cx="432" cy="1863"/>
          </a:xfrm>
        </p:grpSpPr>
        <p:sp>
          <p:nvSpPr>
            <p:cNvPr id="4391" name="Oval 380">
              <a:extLst>
                <a:ext uri="{FF2B5EF4-FFF2-40B4-BE49-F238E27FC236}">
                  <a16:creationId xmlns:a16="http://schemas.microsoft.com/office/drawing/2014/main" id="{044B809D-7893-4843-B90C-9C89C4F27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92" name="Group 381">
              <a:extLst>
                <a:ext uri="{FF2B5EF4-FFF2-40B4-BE49-F238E27FC236}">
                  <a16:creationId xmlns:a16="http://schemas.microsoft.com/office/drawing/2014/main" id="{A2DA54AC-7D54-40DB-BD6C-1E1C7DA5C3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396" name="Freeform 382">
                <a:extLst>
                  <a:ext uri="{FF2B5EF4-FFF2-40B4-BE49-F238E27FC236}">
                    <a16:creationId xmlns:a16="http://schemas.microsoft.com/office/drawing/2014/main" id="{2A00A8E5-E642-498A-A55A-C4DCB80C53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7" name="Freeform 383">
                <a:extLst>
                  <a:ext uri="{FF2B5EF4-FFF2-40B4-BE49-F238E27FC236}">
                    <a16:creationId xmlns:a16="http://schemas.microsoft.com/office/drawing/2014/main" id="{D3BA64D1-4CD8-4C7A-B3E5-5976E6D927A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93" name="Group 384">
              <a:extLst>
                <a:ext uri="{FF2B5EF4-FFF2-40B4-BE49-F238E27FC236}">
                  <a16:creationId xmlns:a16="http://schemas.microsoft.com/office/drawing/2014/main" id="{3B10C13A-7DBF-4654-846E-28F92718E76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394" name="Freeform 385">
                <a:extLst>
                  <a:ext uri="{FF2B5EF4-FFF2-40B4-BE49-F238E27FC236}">
                    <a16:creationId xmlns:a16="http://schemas.microsoft.com/office/drawing/2014/main" id="{2F1392DC-ABAD-4619-B60E-995658647847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5" name="Freeform 386">
                <a:extLst>
                  <a:ext uri="{FF2B5EF4-FFF2-40B4-BE49-F238E27FC236}">
                    <a16:creationId xmlns:a16="http://schemas.microsoft.com/office/drawing/2014/main" id="{C4DF1C8B-8550-49BF-B8F0-160AFB51B175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555" name="Group 387">
            <a:extLst>
              <a:ext uri="{FF2B5EF4-FFF2-40B4-BE49-F238E27FC236}">
                <a16:creationId xmlns:a16="http://schemas.microsoft.com/office/drawing/2014/main" id="{246A0518-B76C-4B78-9FB1-4E784C50C752}"/>
              </a:ext>
            </a:extLst>
          </p:cNvPr>
          <p:cNvGrpSpPr>
            <a:grpSpLocks/>
          </p:cNvGrpSpPr>
          <p:nvPr/>
        </p:nvGrpSpPr>
        <p:grpSpPr bwMode="auto">
          <a:xfrm>
            <a:off x="6340475" y="2805113"/>
            <a:ext cx="152400" cy="685800"/>
            <a:chOff x="4944" y="1536"/>
            <a:chExt cx="432" cy="1863"/>
          </a:xfrm>
        </p:grpSpPr>
        <p:sp>
          <p:nvSpPr>
            <p:cNvPr id="4384" name="Oval 388">
              <a:extLst>
                <a:ext uri="{FF2B5EF4-FFF2-40B4-BE49-F238E27FC236}">
                  <a16:creationId xmlns:a16="http://schemas.microsoft.com/office/drawing/2014/main" id="{7D041CE4-D510-433A-9C74-F508F651F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85" name="Group 389">
              <a:extLst>
                <a:ext uri="{FF2B5EF4-FFF2-40B4-BE49-F238E27FC236}">
                  <a16:creationId xmlns:a16="http://schemas.microsoft.com/office/drawing/2014/main" id="{CCE13470-0BD4-4055-9439-BD0EB9285F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389" name="Freeform 390">
                <a:extLst>
                  <a:ext uri="{FF2B5EF4-FFF2-40B4-BE49-F238E27FC236}">
                    <a16:creationId xmlns:a16="http://schemas.microsoft.com/office/drawing/2014/main" id="{4CCC7D51-B9CD-44E2-B0CB-B248CC7050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0" name="Freeform 391">
                <a:extLst>
                  <a:ext uri="{FF2B5EF4-FFF2-40B4-BE49-F238E27FC236}">
                    <a16:creationId xmlns:a16="http://schemas.microsoft.com/office/drawing/2014/main" id="{DD38F3A5-8923-4615-B66E-3BCB1617E20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86" name="Group 392">
              <a:extLst>
                <a:ext uri="{FF2B5EF4-FFF2-40B4-BE49-F238E27FC236}">
                  <a16:creationId xmlns:a16="http://schemas.microsoft.com/office/drawing/2014/main" id="{BEFA746E-5E03-4478-B4C0-8A4988E1B6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387" name="Freeform 393">
                <a:extLst>
                  <a:ext uri="{FF2B5EF4-FFF2-40B4-BE49-F238E27FC236}">
                    <a16:creationId xmlns:a16="http://schemas.microsoft.com/office/drawing/2014/main" id="{0BA03DAA-5154-4662-B58E-7E7529C84DA4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8" name="Freeform 394">
                <a:extLst>
                  <a:ext uri="{FF2B5EF4-FFF2-40B4-BE49-F238E27FC236}">
                    <a16:creationId xmlns:a16="http://schemas.microsoft.com/office/drawing/2014/main" id="{E1A9ECFD-372B-4191-ACAC-BDA148AE287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571" name="Group 403">
            <a:extLst>
              <a:ext uri="{FF2B5EF4-FFF2-40B4-BE49-F238E27FC236}">
                <a16:creationId xmlns:a16="http://schemas.microsoft.com/office/drawing/2014/main" id="{7AA83C10-DA49-4D0E-93EF-9E2B66B08825}"/>
              </a:ext>
            </a:extLst>
          </p:cNvPr>
          <p:cNvGrpSpPr>
            <a:grpSpLocks/>
          </p:cNvGrpSpPr>
          <p:nvPr/>
        </p:nvGrpSpPr>
        <p:grpSpPr bwMode="auto">
          <a:xfrm>
            <a:off x="6340475" y="3581400"/>
            <a:ext cx="152400" cy="685800"/>
            <a:chOff x="4944" y="1536"/>
            <a:chExt cx="432" cy="1863"/>
          </a:xfrm>
        </p:grpSpPr>
        <p:sp>
          <p:nvSpPr>
            <p:cNvPr id="4377" name="Oval 404">
              <a:extLst>
                <a:ext uri="{FF2B5EF4-FFF2-40B4-BE49-F238E27FC236}">
                  <a16:creationId xmlns:a16="http://schemas.microsoft.com/office/drawing/2014/main" id="{D7CF7170-2E75-4CD5-8E31-9BA82BFF84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78" name="Group 405">
              <a:extLst>
                <a:ext uri="{FF2B5EF4-FFF2-40B4-BE49-F238E27FC236}">
                  <a16:creationId xmlns:a16="http://schemas.microsoft.com/office/drawing/2014/main" id="{179033BC-0C73-4769-9239-6DC4D1C3FE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382" name="Freeform 406">
                <a:extLst>
                  <a:ext uri="{FF2B5EF4-FFF2-40B4-BE49-F238E27FC236}">
                    <a16:creationId xmlns:a16="http://schemas.microsoft.com/office/drawing/2014/main" id="{5008A177-4C87-4280-9E2E-999B0BC7A5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3" name="Freeform 407">
                <a:extLst>
                  <a:ext uri="{FF2B5EF4-FFF2-40B4-BE49-F238E27FC236}">
                    <a16:creationId xmlns:a16="http://schemas.microsoft.com/office/drawing/2014/main" id="{B49A02C7-857D-49E8-A717-F29783A9F42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79" name="Group 408">
              <a:extLst>
                <a:ext uri="{FF2B5EF4-FFF2-40B4-BE49-F238E27FC236}">
                  <a16:creationId xmlns:a16="http://schemas.microsoft.com/office/drawing/2014/main" id="{509BD99E-0151-4ECB-BC11-3208D549E7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380" name="Freeform 409">
                <a:extLst>
                  <a:ext uri="{FF2B5EF4-FFF2-40B4-BE49-F238E27FC236}">
                    <a16:creationId xmlns:a16="http://schemas.microsoft.com/office/drawing/2014/main" id="{067425C2-9A11-4D8C-AA71-2A32A9F79BA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1" name="Freeform 410">
                <a:extLst>
                  <a:ext uri="{FF2B5EF4-FFF2-40B4-BE49-F238E27FC236}">
                    <a16:creationId xmlns:a16="http://schemas.microsoft.com/office/drawing/2014/main" id="{DBD34790-08C5-4CFD-9F6D-9A8375C7D18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579" name="Group 411">
            <a:extLst>
              <a:ext uri="{FF2B5EF4-FFF2-40B4-BE49-F238E27FC236}">
                <a16:creationId xmlns:a16="http://schemas.microsoft.com/office/drawing/2014/main" id="{B1C75CB5-B126-4EC5-A0AA-684E0B338C40}"/>
              </a:ext>
            </a:extLst>
          </p:cNvPr>
          <p:cNvGrpSpPr>
            <a:grpSpLocks/>
          </p:cNvGrpSpPr>
          <p:nvPr/>
        </p:nvGrpSpPr>
        <p:grpSpPr bwMode="auto">
          <a:xfrm>
            <a:off x="6126163" y="4343400"/>
            <a:ext cx="152400" cy="685800"/>
            <a:chOff x="4944" y="1536"/>
            <a:chExt cx="432" cy="1863"/>
          </a:xfrm>
        </p:grpSpPr>
        <p:sp>
          <p:nvSpPr>
            <p:cNvPr id="4370" name="Oval 412">
              <a:extLst>
                <a:ext uri="{FF2B5EF4-FFF2-40B4-BE49-F238E27FC236}">
                  <a16:creationId xmlns:a16="http://schemas.microsoft.com/office/drawing/2014/main" id="{3F011D95-93AF-4D9B-9D15-5E854C307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71" name="Group 413">
              <a:extLst>
                <a:ext uri="{FF2B5EF4-FFF2-40B4-BE49-F238E27FC236}">
                  <a16:creationId xmlns:a16="http://schemas.microsoft.com/office/drawing/2014/main" id="{4658E2E6-DDCC-4822-94E4-C56CD92356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375" name="Freeform 414">
                <a:extLst>
                  <a:ext uri="{FF2B5EF4-FFF2-40B4-BE49-F238E27FC236}">
                    <a16:creationId xmlns:a16="http://schemas.microsoft.com/office/drawing/2014/main" id="{F4A92040-EE5B-4EA5-8DB6-BA5B9DC4E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6" name="Freeform 415">
                <a:extLst>
                  <a:ext uri="{FF2B5EF4-FFF2-40B4-BE49-F238E27FC236}">
                    <a16:creationId xmlns:a16="http://schemas.microsoft.com/office/drawing/2014/main" id="{4737AAB2-8B9C-4EEB-AD97-FCF52D53E51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72" name="Group 416">
              <a:extLst>
                <a:ext uri="{FF2B5EF4-FFF2-40B4-BE49-F238E27FC236}">
                  <a16:creationId xmlns:a16="http://schemas.microsoft.com/office/drawing/2014/main" id="{CF5FB65C-FA3C-456E-9B95-CDD5A214D4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373" name="Freeform 417">
                <a:extLst>
                  <a:ext uri="{FF2B5EF4-FFF2-40B4-BE49-F238E27FC236}">
                    <a16:creationId xmlns:a16="http://schemas.microsoft.com/office/drawing/2014/main" id="{82A0281E-D2B2-4E75-9F7D-DE2CFFAE9D67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4" name="Freeform 418">
                <a:extLst>
                  <a:ext uri="{FF2B5EF4-FFF2-40B4-BE49-F238E27FC236}">
                    <a16:creationId xmlns:a16="http://schemas.microsoft.com/office/drawing/2014/main" id="{A0516E09-6398-459C-85A1-EEB8D078F20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587" name="Group 419">
            <a:extLst>
              <a:ext uri="{FF2B5EF4-FFF2-40B4-BE49-F238E27FC236}">
                <a16:creationId xmlns:a16="http://schemas.microsoft.com/office/drawing/2014/main" id="{25BD55DD-8A19-48D3-8754-6481CD48BA1A}"/>
              </a:ext>
            </a:extLst>
          </p:cNvPr>
          <p:cNvGrpSpPr>
            <a:grpSpLocks/>
          </p:cNvGrpSpPr>
          <p:nvPr/>
        </p:nvGrpSpPr>
        <p:grpSpPr bwMode="auto">
          <a:xfrm>
            <a:off x="6340475" y="4343400"/>
            <a:ext cx="152400" cy="685800"/>
            <a:chOff x="4944" y="1536"/>
            <a:chExt cx="432" cy="1863"/>
          </a:xfrm>
        </p:grpSpPr>
        <p:sp>
          <p:nvSpPr>
            <p:cNvPr id="4363" name="Oval 420">
              <a:extLst>
                <a:ext uri="{FF2B5EF4-FFF2-40B4-BE49-F238E27FC236}">
                  <a16:creationId xmlns:a16="http://schemas.microsoft.com/office/drawing/2014/main" id="{A8710CDA-187B-4C99-A164-730A93045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64" name="Group 421">
              <a:extLst>
                <a:ext uri="{FF2B5EF4-FFF2-40B4-BE49-F238E27FC236}">
                  <a16:creationId xmlns:a16="http://schemas.microsoft.com/office/drawing/2014/main" id="{278D26EB-4AAE-4EC6-B7B5-3D039E436F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368" name="Freeform 422">
                <a:extLst>
                  <a:ext uri="{FF2B5EF4-FFF2-40B4-BE49-F238E27FC236}">
                    <a16:creationId xmlns:a16="http://schemas.microsoft.com/office/drawing/2014/main" id="{08B91AFB-384A-4B1C-845B-660CA09C5E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9" name="Freeform 423">
                <a:extLst>
                  <a:ext uri="{FF2B5EF4-FFF2-40B4-BE49-F238E27FC236}">
                    <a16:creationId xmlns:a16="http://schemas.microsoft.com/office/drawing/2014/main" id="{CB1E3D4A-8093-49C5-B4C1-AAB3681D0EC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65" name="Group 424">
              <a:extLst>
                <a:ext uri="{FF2B5EF4-FFF2-40B4-BE49-F238E27FC236}">
                  <a16:creationId xmlns:a16="http://schemas.microsoft.com/office/drawing/2014/main" id="{4DE890D4-7EC5-4642-856C-0B04DC8788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366" name="Freeform 425">
                <a:extLst>
                  <a:ext uri="{FF2B5EF4-FFF2-40B4-BE49-F238E27FC236}">
                    <a16:creationId xmlns:a16="http://schemas.microsoft.com/office/drawing/2014/main" id="{F1DD3207-22A7-471B-A4FA-DA5D07742BFB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7" name="Freeform 426">
                <a:extLst>
                  <a:ext uri="{FF2B5EF4-FFF2-40B4-BE49-F238E27FC236}">
                    <a16:creationId xmlns:a16="http://schemas.microsoft.com/office/drawing/2014/main" id="{C3D12959-69AE-4492-A1EA-BA3FCBDFB60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595" name="Group 427">
            <a:extLst>
              <a:ext uri="{FF2B5EF4-FFF2-40B4-BE49-F238E27FC236}">
                <a16:creationId xmlns:a16="http://schemas.microsoft.com/office/drawing/2014/main" id="{A6D5BD84-7A75-4A81-BE73-08CE868EBE5D}"/>
              </a:ext>
            </a:extLst>
          </p:cNvPr>
          <p:cNvGrpSpPr>
            <a:grpSpLocks/>
          </p:cNvGrpSpPr>
          <p:nvPr/>
        </p:nvGrpSpPr>
        <p:grpSpPr bwMode="auto">
          <a:xfrm>
            <a:off x="6126163" y="5119688"/>
            <a:ext cx="152400" cy="685800"/>
            <a:chOff x="4944" y="1536"/>
            <a:chExt cx="432" cy="1863"/>
          </a:xfrm>
        </p:grpSpPr>
        <p:sp>
          <p:nvSpPr>
            <p:cNvPr id="4356" name="Oval 428">
              <a:extLst>
                <a:ext uri="{FF2B5EF4-FFF2-40B4-BE49-F238E27FC236}">
                  <a16:creationId xmlns:a16="http://schemas.microsoft.com/office/drawing/2014/main" id="{900C32DC-863A-4DFC-84A9-9A349D6BDB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57" name="Group 429">
              <a:extLst>
                <a:ext uri="{FF2B5EF4-FFF2-40B4-BE49-F238E27FC236}">
                  <a16:creationId xmlns:a16="http://schemas.microsoft.com/office/drawing/2014/main" id="{9B9DB9C9-7C70-4F0F-994E-0A7B0A3EFD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361" name="Freeform 430">
                <a:extLst>
                  <a:ext uri="{FF2B5EF4-FFF2-40B4-BE49-F238E27FC236}">
                    <a16:creationId xmlns:a16="http://schemas.microsoft.com/office/drawing/2014/main" id="{119F3925-C7F8-482D-BE9F-470138FAEE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2" name="Freeform 431">
                <a:extLst>
                  <a:ext uri="{FF2B5EF4-FFF2-40B4-BE49-F238E27FC236}">
                    <a16:creationId xmlns:a16="http://schemas.microsoft.com/office/drawing/2014/main" id="{9A8BC0E9-C6A8-48DE-8A89-3E48E1A1D90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58" name="Group 432">
              <a:extLst>
                <a:ext uri="{FF2B5EF4-FFF2-40B4-BE49-F238E27FC236}">
                  <a16:creationId xmlns:a16="http://schemas.microsoft.com/office/drawing/2014/main" id="{EADE4107-E2FE-4F77-BECD-9F1FCDE0D8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359" name="Freeform 433">
                <a:extLst>
                  <a:ext uri="{FF2B5EF4-FFF2-40B4-BE49-F238E27FC236}">
                    <a16:creationId xmlns:a16="http://schemas.microsoft.com/office/drawing/2014/main" id="{E6575B02-2233-4E9F-B063-EEF3D6724A67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60" name="Freeform 434">
                <a:extLst>
                  <a:ext uri="{FF2B5EF4-FFF2-40B4-BE49-F238E27FC236}">
                    <a16:creationId xmlns:a16="http://schemas.microsoft.com/office/drawing/2014/main" id="{1AEA9BE4-624E-4636-8426-1A4B560B03D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603" name="Group 435">
            <a:extLst>
              <a:ext uri="{FF2B5EF4-FFF2-40B4-BE49-F238E27FC236}">
                <a16:creationId xmlns:a16="http://schemas.microsoft.com/office/drawing/2014/main" id="{0468B505-9446-4B46-A40E-B0F106A65C66}"/>
              </a:ext>
            </a:extLst>
          </p:cNvPr>
          <p:cNvGrpSpPr>
            <a:grpSpLocks/>
          </p:cNvGrpSpPr>
          <p:nvPr/>
        </p:nvGrpSpPr>
        <p:grpSpPr bwMode="auto">
          <a:xfrm>
            <a:off x="6340475" y="5119688"/>
            <a:ext cx="152400" cy="685800"/>
            <a:chOff x="4944" y="1536"/>
            <a:chExt cx="432" cy="1863"/>
          </a:xfrm>
        </p:grpSpPr>
        <p:sp>
          <p:nvSpPr>
            <p:cNvPr id="4349" name="Oval 436">
              <a:extLst>
                <a:ext uri="{FF2B5EF4-FFF2-40B4-BE49-F238E27FC236}">
                  <a16:creationId xmlns:a16="http://schemas.microsoft.com/office/drawing/2014/main" id="{E12D6D47-26BF-4ADC-A583-C88682EAD4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50" name="Group 437">
              <a:extLst>
                <a:ext uri="{FF2B5EF4-FFF2-40B4-BE49-F238E27FC236}">
                  <a16:creationId xmlns:a16="http://schemas.microsoft.com/office/drawing/2014/main" id="{E25A5536-60EA-4F83-82E7-4A0D4812CA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354" name="Freeform 438">
                <a:extLst>
                  <a:ext uri="{FF2B5EF4-FFF2-40B4-BE49-F238E27FC236}">
                    <a16:creationId xmlns:a16="http://schemas.microsoft.com/office/drawing/2014/main" id="{82BB57F8-1E2A-4E0D-9D27-691356C937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5" name="Freeform 439">
                <a:extLst>
                  <a:ext uri="{FF2B5EF4-FFF2-40B4-BE49-F238E27FC236}">
                    <a16:creationId xmlns:a16="http://schemas.microsoft.com/office/drawing/2014/main" id="{2CE78196-4B62-4A20-B191-3FFAB8A8369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51" name="Group 440">
              <a:extLst>
                <a:ext uri="{FF2B5EF4-FFF2-40B4-BE49-F238E27FC236}">
                  <a16:creationId xmlns:a16="http://schemas.microsoft.com/office/drawing/2014/main" id="{52B60401-D4A6-49B7-B97D-893AF81BB8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352" name="Freeform 441">
                <a:extLst>
                  <a:ext uri="{FF2B5EF4-FFF2-40B4-BE49-F238E27FC236}">
                    <a16:creationId xmlns:a16="http://schemas.microsoft.com/office/drawing/2014/main" id="{07898D76-09E4-41A5-95AE-62913A2891C9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53" name="Freeform 442">
                <a:extLst>
                  <a:ext uri="{FF2B5EF4-FFF2-40B4-BE49-F238E27FC236}">
                    <a16:creationId xmlns:a16="http://schemas.microsoft.com/office/drawing/2014/main" id="{D50E163E-CA75-4617-8686-0748DBAD94F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611" name="Group 443">
            <a:extLst>
              <a:ext uri="{FF2B5EF4-FFF2-40B4-BE49-F238E27FC236}">
                <a16:creationId xmlns:a16="http://schemas.microsoft.com/office/drawing/2014/main" id="{4B4907C4-7CEC-4BCF-B291-DB503DB5226A}"/>
              </a:ext>
            </a:extLst>
          </p:cNvPr>
          <p:cNvGrpSpPr>
            <a:grpSpLocks/>
          </p:cNvGrpSpPr>
          <p:nvPr/>
        </p:nvGrpSpPr>
        <p:grpSpPr bwMode="auto">
          <a:xfrm>
            <a:off x="6026150" y="5881688"/>
            <a:ext cx="152400" cy="685800"/>
            <a:chOff x="4944" y="1536"/>
            <a:chExt cx="432" cy="1863"/>
          </a:xfrm>
        </p:grpSpPr>
        <p:sp>
          <p:nvSpPr>
            <p:cNvPr id="4342" name="Oval 444">
              <a:extLst>
                <a:ext uri="{FF2B5EF4-FFF2-40B4-BE49-F238E27FC236}">
                  <a16:creationId xmlns:a16="http://schemas.microsoft.com/office/drawing/2014/main" id="{15EBCD65-8A50-4346-B58C-E75FE1B90A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43" name="Group 445">
              <a:extLst>
                <a:ext uri="{FF2B5EF4-FFF2-40B4-BE49-F238E27FC236}">
                  <a16:creationId xmlns:a16="http://schemas.microsoft.com/office/drawing/2014/main" id="{02A940AF-4259-47B8-A33F-6E870CF95B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347" name="Freeform 446">
                <a:extLst>
                  <a:ext uri="{FF2B5EF4-FFF2-40B4-BE49-F238E27FC236}">
                    <a16:creationId xmlns:a16="http://schemas.microsoft.com/office/drawing/2014/main" id="{B31A7156-176B-48FD-A471-DA4E67DA58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8" name="Freeform 447">
                <a:extLst>
                  <a:ext uri="{FF2B5EF4-FFF2-40B4-BE49-F238E27FC236}">
                    <a16:creationId xmlns:a16="http://schemas.microsoft.com/office/drawing/2014/main" id="{E1D7791F-D342-4E52-BFD5-5DD96A5550D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44" name="Group 448">
              <a:extLst>
                <a:ext uri="{FF2B5EF4-FFF2-40B4-BE49-F238E27FC236}">
                  <a16:creationId xmlns:a16="http://schemas.microsoft.com/office/drawing/2014/main" id="{BABBCE51-29C1-4540-9D64-70E5C67B0C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345" name="Freeform 449">
                <a:extLst>
                  <a:ext uri="{FF2B5EF4-FFF2-40B4-BE49-F238E27FC236}">
                    <a16:creationId xmlns:a16="http://schemas.microsoft.com/office/drawing/2014/main" id="{BFA79263-A8C3-4CC4-A67C-8E799074F8DB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6" name="Freeform 450">
                <a:extLst>
                  <a:ext uri="{FF2B5EF4-FFF2-40B4-BE49-F238E27FC236}">
                    <a16:creationId xmlns:a16="http://schemas.microsoft.com/office/drawing/2014/main" id="{53F14614-E16C-4906-B647-3B2F2389647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619" name="Group 451">
            <a:extLst>
              <a:ext uri="{FF2B5EF4-FFF2-40B4-BE49-F238E27FC236}">
                <a16:creationId xmlns:a16="http://schemas.microsoft.com/office/drawing/2014/main" id="{A0748759-9954-46B9-9F23-F804BC17CE20}"/>
              </a:ext>
            </a:extLst>
          </p:cNvPr>
          <p:cNvGrpSpPr>
            <a:grpSpLocks/>
          </p:cNvGrpSpPr>
          <p:nvPr/>
        </p:nvGrpSpPr>
        <p:grpSpPr bwMode="auto">
          <a:xfrm>
            <a:off x="6183313" y="5881688"/>
            <a:ext cx="152400" cy="685800"/>
            <a:chOff x="4944" y="1536"/>
            <a:chExt cx="432" cy="1863"/>
          </a:xfrm>
        </p:grpSpPr>
        <p:sp>
          <p:nvSpPr>
            <p:cNvPr id="4335" name="Oval 452">
              <a:extLst>
                <a:ext uri="{FF2B5EF4-FFF2-40B4-BE49-F238E27FC236}">
                  <a16:creationId xmlns:a16="http://schemas.microsoft.com/office/drawing/2014/main" id="{5D00052F-ACBB-440C-B047-D20F187EE9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36" name="Group 453">
              <a:extLst>
                <a:ext uri="{FF2B5EF4-FFF2-40B4-BE49-F238E27FC236}">
                  <a16:creationId xmlns:a16="http://schemas.microsoft.com/office/drawing/2014/main" id="{6DD9621A-8B3E-4EAD-88D3-6E386D82EC4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340" name="Freeform 454">
                <a:extLst>
                  <a:ext uri="{FF2B5EF4-FFF2-40B4-BE49-F238E27FC236}">
                    <a16:creationId xmlns:a16="http://schemas.microsoft.com/office/drawing/2014/main" id="{08D50651-8428-4260-97E1-C892CAA059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1" name="Freeform 455">
                <a:extLst>
                  <a:ext uri="{FF2B5EF4-FFF2-40B4-BE49-F238E27FC236}">
                    <a16:creationId xmlns:a16="http://schemas.microsoft.com/office/drawing/2014/main" id="{D8BA2438-CD79-4FFD-B39D-9247591EAE7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37" name="Group 456">
              <a:extLst>
                <a:ext uri="{FF2B5EF4-FFF2-40B4-BE49-F238E27FC236}">
                  <a16:creationId xmlns:a16="http://schemas.microsoft.com/office/drawing/2014/main" id="{C72A260D-4F53-46DD-9483-1A5DE98538D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338" name="Freeform 457">
                <a:extLst>
                  <a:ext uri="{FF2B5EF4-FFF2-40B4-BE49-F238E27FC236}">
                    <a16:creationId xmlns:a16="http://schemas.microsoft.com/office/drawing/2014/main" id="{1A58AD3D-29E4-4EC9-BC4E-31B4DED6D495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9" name="Freeform 458">
                <a:extLst>
                  <a:ext uri="{FF2B5EF4-FFF2-40B4-BE49-F238E27FC236}">
                    <a16:creationId xmlns:a16="http://schemas.microsoft.com/office/drawing/2014/main" id="{FDBCD03D-DF5D-4B7A-A81D-F87AA13D131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627" name="Group 459">
            <a:extLst>
              <a:ext uri="{FF2B5EF4-FFF2-40B4-BE49-F238E27FC236}">
                <a16:creationId xmlns:a16="http://schemas.microsoft.com/office/drawing/2014/main" id="{71F98BE7-1218-48A0-88C4-99E283EA96C7}"/>
              </a:ext>
            </a:extLst>
          </p:cNvPr>
          <p:cNvGrpSpPr>
            <a:grpSpLocks/>
          </p:cNvGrpSpPr>
          <p:nvPr/>
        </p:nvGrpSpPr>
        <p:grpSpPr bwMode="auto">
          <a:xfrm>
            <a:off x="6335713" y="5886450"/>
            <a:ext cx="152400" cy="685800"/>
            <a:chOff x="4944" y="1536"/>
            <a:chExt cx="432" cy="1863"/>
          </a:xfrm>
        </p:grpSpPr>
        <p:sp>
          <p:nvSpPr>
            <p:cNvPr id="4328" name="Oval 460">
              <a:extLst>
                <a:ext uri="{FF2B5EF4-FFF2-40B4-BE49-F238E27FC236}">
                  <a16:creationId xmlns:a16="http://schemas.microsoft.com/office/drawing/2014/main" id="{3F0A4879-7D6D-42BF-86BF-9C85B6AA3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29" name="Group 461">
              <a:extLst>
                <a:ext uri="{FF2B5EF4-FFF2-40B4-BE49-F238E27FC236}">
                  <a16:creationId xmlns:a16="http://schemas.microsoft.com/office/drawing/2014/main" id="{5E4F8CAF-957A-4EFD-968D-D06CA51E59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333" name="Freeform 462">
                <a:extLst>
                  <a:ext uri="{FF2B5EF4-FFF2-40B4-BE49-F238E27FC236}">
                    <a16:creationId xmlns:a16="http://schemas.microsoft.com/office/drawing/2014/main" id="{E85CAFF5-6133-4E94-818B-A98FF8C311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4" name="Freeform 463">
                <a:extLst>
                  <a:ext uri="{FF2B5EF4-FFF2-40B4-BE49-F238E27FC236}">
                    <a16:creationId xmlns:a16="http://schemas.microsoft.com/office/drawing/2014/main" id="{8142DD6B-428B-497D-A98A-D0AAA382923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30" name="Group 464">
              <a:extLst>
                <a:ext uri="{FF2B5EF4-FFF2-40B4-BE49-F238E27FC236}">
                  <a16:creationId xmlns:a16="http://schemas.microsoft.com/office/drawing/2014/main" id="{715BF7C4-8823-4F2C-8B66-0220A520EA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331" name="Freeform 465">
                <a:extLst>
                  <a:ext uri="{FF2B5EF4-FFF2-40B4-BE49-F238E27FC236}">
                    <a16:creationId xmlns:a16="http://schemas.microsoft.com/office/drawing/2014/main" id="{83874F7A-3D2F-468B-BC20-5FD29B8F5B19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2" name="Freeform 466">
                <a:extLst>
                  <a:ext uri="{FF2B5EF4-FFF2-40B4-BE49-F238E27FC236}">
                    <a16:creationId xmlns:a16="http://schemas.microsoft.com/office/drawing/2014/main" id="{77898EBA-3C92-4186-B132-2FA114CD08E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635" name="Group 467">
            <a:extLst>
              <a:ext uri="{FF2B5EF4-FFF2-40B4-BE49-F238E27FC236}">
                <a16:creationId xmlns:a16="http://schemas.microsoft.com/office/drawing/2014/main" id="{7567AB51-18A0-4CED-AD84-38ED26333317}"/>
              </a:ext>
            </a:extLst>
          </p:cNvPr>
          <p:cNvGrpSpPr>
            <a:grpSpLocks/>
          </p:cNvGrpSpPr>
          <p:nvPr/>
        </p:nvGrpSpPr>
        <p:grpSpPr bwMode="auto">
          <a:xfrm>
            <a:off x="6492875" y="5886450"/>
            <a:ext cx="152400" cy="685800"/>
            <a:chOff x="4944" y="1536"/>
            <a:chExt cx="432" cy="1863"/>
          </a:xfrm>
        </p:grpSpPr>
        <p:sp>
          <p:nvSpPr>
            <p:cNvPr id="4321" name="Oval 468">
              <a:extLst>
                <a:ext uri="{FF2B5EF4-FFF2-40B4-BE49-F238E27FC236}">
                  <a16:creationId xmlns:a16="http://schemas.microsoft.com/office/drawing/2014/main" id="{F7AC2157-68E8-4DCD-8E73-F52E79F625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1" y="1857"/>
              <a:ext cx="247" cy="28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22" name="Group 469">
              <a:extLst>
                <a:ext uri="{FF2B5EF4-FFF2-40B4-BE49-F238E27FC236}">
                  <a16:creationId xmlns:a16="http://schemas.microsoft.com/office/drawing/2014/main" id="{8244AEC8-C8C9-4EDF-B5BD-86F7590654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536"/>
              <a:ext cx="432" cy="420"/>
              <a:chOff x="5088" y="1680"/>
              <a:chExt cx="384" cy="985"/>
            </a:xfrm>
          </p:grpSpPr>
          <p:sp>
            <p:nvSpPr>
              <p:cNvPr id="4326" name="Freeform 470">
                <a:extLst>
                  <a:ext uri="{FF2B5EF4-FFF2-40B4-BE49-F238E27FC236}">
                    <a16:creationId xmlns:a16="http://schemas.microsoft.com/office/drawing/2014/main" id="{1A992D80-10B2-4FD0-9312-301BE8202F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" y="1691"/>
                <a:ext cx="233" cy="974"/>
              </a:xfrm>
              <a:custGeom>
                <a:avLst/>
                <a:gdLst>
                  <a:gd name="T0" fmla="*/ 56 w 456"/>
                  <a:gd name="T1" fmla="*/ 201 h 2136"/>
                  <a:gd name="T2" fmla="*/ 11 w 456"/>
                  <a:gd name="T3" fmla="*/ 169 h 2136"/>
                  <a:gd name="T4" fmla="*/ 4 w 456"/>
                  <a:gd name="T5" fmla="*/ 33 h 2136"/>
                  <a:gd name="T6" fmla="*/ 36 w 456"/>
                  <a:gd name="T7" fmla="*/ 24 h 2136"/>
                  <a:gd name="T8" fmla="*/ 43 w 456"/>
                  <a:gd name="T9" fmla="*/ 174 h 2136"/>
                  <a:gd name="T10" fmla="*/ 56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7" name="Freeform 471">
                <a:extLst>
                  <a:ext uri="{FF2B5EF4-FFF2-40B4-BE49-F238E27FC236}">
                    <a16:creationId xmlns:a16="http://schemas.microsoft.com/office/drawing/2014/main" id="{61D75665-1548-4C46-BB48-7304B816B51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247" y="1680"/>
                <a:ext cx="225" cy="974"/>
              </a:xfrm>
              <a:custGeom>
                <a:avLst/>
                <a:gdLst>
                  <a:gd name="T0" fmla="*/ 50 w 456"/>
                  <a:gd name="T1" fmla="*/ 201 h 2136"/>
                  <a:gd name="T2" fmla="*/ 9 w 456"/>
                  <a:gd name="T3" fmla="*/ 169 h 2136"/>
                  <a:gd name="T4" fmla="*/ 4 w 456"/>
                  <a:gd name="T5" fmla="*/ 33 h 2136"/>
                  <a:gd name="T6" fmla="*/ 33 w 456"/>
                  <a:gd name="T7" fmla="*/ 24 h 2136"/>
                  <a:gd name="T8" fmla="*/ 38 w 456"/>
                  <a:gd name="T9" fmla="*/ 174 h 2136"/>
                  <a:gd name="T10" fmla="*/ 50 w 456"/>
                  <a:gd name="T11" fmla="*/ 201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23" name="Group 472">
              <a:extLst>
                <a:ext uri="{FF2B5EF4-FFF2-40B4-BE49-F238E27FC236}">
                  <a16:creationId xmlns:a16="http://schemas.microsoft.com/office/drawing/2014/main" id="{A26B643D-40F6-4930-BEF2-E1050190BE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053"/>
              <a:ext cx="432" cy="1346"/>
              <a:chOff x="2328" y="2160"/>
              <a:chExt cx="752" cy="1920"/>
            </a:xfrm>
          </p:grpSpPr>
          <p:sp>
            <p:nvSpPr>
              <p:cNvPr id="4324" name="Freeform 473">
                <a:extLst>
                  <a:ext uri="{FF2B5EF4-FFF2-40B4-BE49-F238E27FC236}">
                    <a16:creationId xmlns:a16="http://schemas.microsoft.com/office/drawing/2014/main" id="{07F300E6-8909-4AD5-AA9F-7AFEB1BD6935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5" name="Freeform 474">
                <a:extLst>
                  <a:ext uri="{FF2B5EF4-FFF2-40B4-BE49-F238E27FC236}">
                    <a16:creationId xmlns:a16="http://schemas.microsoft.com/office/drawing/2014/main" id="{05BF3DA3-65A2-4F00-9429-E09A15D295A9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651" name="Group 483">
            <a:extLst>
              <a:ext uri="{FF2B5EF4-FFF2-40B4-BE49-F238E27FC236}">
                <a16:creationId xmlns:a16="http://schemas.microsoft.com/office/drawing/2014/main" id="{2F28F3E0-232C-49D3-BD2C-9938EA8748F3}"/>
              </a:ext>
            </a:extLst>
          </p:cNvPr>
          <p:cNvGrpSpPr>
            <a:grpSpLocks/>
          </p:cNvGrpSpPr>
          <p:nvPr/>
        </p:nvGrpSpPr>
        <p:grpSpPr bwMode="auto">
          <a:xfrm>
            <a:off x="7243763" y="1524000"/>
            <a:ext cx="152400" cy="381000"/>
            <a:chOff x="4704" y="1488"/>
            <a:chExt cx="720" cy="1584"/>
          </a:xfrm>
        </p:grpSpPr>
        <p:sp>
          <p:nvSpPr>
            <p:cNvPr id="4314" name="Oval 476">
              <a:extLst>
                <a:ext uri="{FF2B5EF4-FFF2-40B4-BE49-F238E27FC236}">
                  <a16:creationId xmlns:a16="http://schemas.microsoft.com/office/drawing/2014/main" id="{3D48BA33-D202-46C6-B45A-F5D32ECFF7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15" name="Group 482">
              <a:extLst>
                <a:ext uri="{FF2B5EF4-FFF2-40B4-BE49-F238E27FC236}">
                  <a16:creationId xmlns:a16="http://schemas.microsoft.com/office/drawing/2014/main" id="{0115C7CD-505E-4951-B61C-FC8DD48AE0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319" name="Freeform 477">
                <a:extLst>
                  <a:ext uri="{FF2B5EF4-FFF2-40B4-BE49-F238E27FC236}">
                    <a16:creationId xmlns:a16="http://schemas.microsoft.com/office/drawing/2014/main" id="{74F61541-1C9E-4F22-AF18-2B867FC881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0" name="Freeform 478">
                <a:extLst>
                  <a:ext uri="{FF2B5EF4-FFF2-40B4-BE49-F238E27FC236}">
                    <a16:creationId xmlns:a16="http://schemas.microsoft.com/office/drawing/2014/main" id="{085B09F6-C9D0-4287-8419-7BF67282CEA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16" name="Group 479">
              <a:extLst>
                <a:ext uri="{FF2B5EF4-FFF2-40B4-BE49-F238E27FC236}">
                  <a16:creationId xmlns:a16="http://schemas.microsoft.com/office/drawing/2014/main" id="{D0BCFF6C-D701-401B-8A30-B148004BED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317" name="Freeform 480">
                <a:extLst>
                  <a:ext uri="{FF2B5EF4-FFF2-40B4-BE49-F238E27FC236}">
                    <a16:creationId xmlns:a16="http://schemas.microsoft.com/office/drawing/2014/main" id="{BD945DC6-49BE-4BAB-9B0E-03B059529380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8" name="Freeform 481">
                <a:extLst>
                  <a:ext uri="{FF2B5EF4-FFF2-40B4-BE49-F238E27FC236}">
                    <a16:creationId xmlns:a16="http://schemas.microsoft.com/office/drawing/2014/main" id="{D3C82E8A-1A6E-44EC-B66B-E3A6A5127789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652" name="Group 484">
            <a:extLst>
              <a:ext uri="{FF2B5EF4-FFF2-40B4-BE49-F238E27FC236}">
                <a16:creationId xmlns:a16="http://schemas.microsoft.com/office/drawing/2014/main" id="{FAB1F5B4-1927-414B-B7A4-7A4981515A29}"/>
              </a:ext>
            </a:extLst>
          </p:cNvPr>
          <p:cNvGrpSpPr>
            <a:grpSpLocks/>
          </p:cNvGrpSpPr>
          <p:nvPr/>
        </p:nvGrpSpPr>
        <p:grpSpPr bwMode="auto">
          <a:xfrm>
            <a:off x="7434263" y="1524000"/>
            <a:ext cx="152400" cy="381000"/>
            <a:chOff x="4704" y="1488"/>
            <a:chExt cx="720" cy="1584"/>
          </a:xfrm>
        </p:grpSpPr>
        <p:sp>
          <p:nvSpPr>
            <p:cNvPr id="4307" name="Oval 485">
              <a:extLst>
                <a:ext uri="{FF2B5EF4-FFF2-40B4-BE49-F238E27FC236}">
                  <a16:creationId xmlns:a16="http://schemas.microsoft.com/office/drawing/2014/main" id="{3BAEC04B-FE3A-4485-A4F2-D8FC162181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08" name="Group 486">
              <a:extLst>
                <a:ext uri="{FF2B5EF4-FFF2-40B4-BE49-F238E27FC236}">
                  <a16:creationId xmlns:a16="http://schemas.microsoft.com/office/drawing/2014/main" id="{C49E5E5C-0704-465B-95D7-D09235CAE1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312" name="Freeform 487">
                <a:extLst>
                  <a:ext uri="{FF2B5EF4-FFF2-40B4-BE49-F238E27FC236}">
                    <a16:creationId xmlns:a16="http://schemas.microsoft.com/office/drawing/2014/main" id="{FF023A77-DC85-4372-8064-9ED04B537D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3" name="Freeform 488">
                <a:extLst>
                  <a:ext uri="{FF2B5EF4-FFF2-40B4-BE49-F238E27FC236}">
                    <a16:creationId xmlns:a16="http://schemas.microsoft.com/office/drawing/2014/main" id="{DFDA0594-52DD-4138-A97C-58AF62AABD1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9" name="Group 489">
              <a:extLst>
                <a:ext uri="{FF2B5EF4-FFF2-40B4-BE49-F238E27FC236}">
                  <a16:creationId xmlns:a16="http://schemas.microsoft.com/office/drawing/2014/main" id="{72CAAADB-E669-4643-9ADA-15B165CE34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310" name="Freeform 490">
                <a:extLst>
                  <a:ext uri="{FF2B5EF4-FFF2-40B4-BE49-F238E27FC236}">
                    <a16:creationId xmlns:a16="http://schemas.microsoft.com/office/drawing/2014/main" id="{26F78D12-6689-47A8-8B9D-1AA14018EA47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1" name="Freeform 491">
                <a:extLst>
                  <a:ext uri="{FF2B5EF4-FFF2-40B4-BE49-F238E27FC236}">
                    <a16:creationId xmlns:a16="http://schemas.microsoft.com/office/drawing/2014/main" id="{D7EDFC82-D6E4-4C4E-9775-1DCA066960E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668" name="Group 500">
            <a:extLst>
              <a:ext uri="{FF2B5EF4-FFF2-40B4-BE49-F238E27FC236}">
                <a16:creationId xmlns:a16="http://schemas.microsoft.com/office/drawing/2014/main" id="{2DECA3A3-9800-46D9-8C52-011CF1474628}"/>
              </a:ext>
            </a:extLst>
          </p:cNvPr>
          <p:cNvGrpSpPr>
            <a:grpSpLocks/>
          </p:cNvGrpSpPr>
          <p:nvPr/>
        </p:nvGrpSpPr>
        <p:grpSpPr bwMode="auto">
          <a:xfrm>
            <a:off x="7459663" y="3073400"/>
            <a:ext cx="152400" cy="381000"/>
            <a:chOff x="4704" y="1488"/>
            <a:chExt cx="720" cy="1584"/>
          </a:xfrm>
        </p:grpSpPr>
        <p:sp>
          <p:nvSpPr>
            <p:cNvPr id="4300" name="Oval 501">
              <a:extLst>
                <a:ext uri="{FF2B5EF4-FFF2-40B4-BE49-F238E27FC236}">
                  <a16:creationId xmlns:a16="http://schemas.microsoft.com/office/drawing/2014/main" id="{AD8847ED-DE21-4DF4-A610-FBAB80DFEA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301" name="Group 502">
              <a:extLst>
                <a:ext uri="{FF2B5EF4-FFF2-40B4-BE49-F238E27FC236}">
                  <a16:creationId xmlns:a16="http://schemas.microsoft.com/office/drawing/2014/main" id="{CF695BDE-4933-48CE-AA38-88635FDCEA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305" name="Freeform 503">
                <a:extLst>
                  <a:ext uri="{FF2B5EF4-FFF2-40B4-BE49-F238E27FC236}">
                    <a16:creationId xmlns:a16="http://schemas.microsoft.com/office/drawing/2014/main" id="{8824F9A5-7965-47AF-AE46-EC156179EB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" name="Freeform 504">
                <a:extLst>
                  <a:ext uri="{FF2B5EF4-FFF2-40B4-BE49-F238E27FC236}">
                    <a16:creationId xmlns:a16="http://schemas.microsoft.com/office/drawing/2014/main" id="{0905B24A-352E-4F82-BB44-DB093165D01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2" name="Group 505">
              <a:extLst>
                <a:ext uri="{FF2B5EF4-FFF2-40B4-BE49-F238E27FC236}">
                  <a16:creationId xmlns:a16="http://schemas.microsoft.com/office/drawing/2014/main" id="{B0D6A6E8-B9C1-451C-9F6E-F23EF275F4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303" name="Freeform 506">
                <a:extLst>
                  <a:ext uri="{FF2B5EF4-FFF2-40B4-BE49-F238E27FC236}">
                    <a16:creationId xmlns:a16="http://schemas.microsoft.com/office/drawing/2014/main" id="{CEDB399D-A0EE-4004-BD04-11BAAC7ECAF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" name="Freeform 507">
                <a:extLst>
                  <a:ext uri="{FF2B5EF4-FFF2-40B4-BE49-F238E27FC236}">
                    <a16:creationId xmlns:a16="http://schemas.microsoft.com/office/drawing/2014/main" id="{2A071441-13D6-4A14-97A8-14BE5DBBD6C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676" name="Group 508">
            <a:extLst>
              <a:ext uri="{FF2B5EF4-FFF2-40B4-BE49-F238E27FC236}">
                <a16:creationId xmlns:a16="http://schemas.microsoft.com/office/drawing/2014/main" id="{3382EF9E-F924-4282-8EB3-4A376719662C}"/>
              </a:ext>
            </a:extLst>
          </p:cNvPr>
          <p:cNvGrpSpPr>
            <a:grpSpLocks/>
          </p:cNvGrpSpPr>
          <p:nvPr/>
        </p:nvGrpSpPr>
        <p:grpSpPr bwMode="auto">
          <a:xfrm>
            <a:off x="7459663" y="3848100"/>
            <a:ext cx="152400" cy="381000"/>
            <a:chOff x="4704" y="1488"/>
            <a:chExt cx="720" cy="1584"/>
          </a:xfrm>
        </p:grpSpPr>
        <p:sp>
          <p:nvSpPr>
            <p:cNvPr id="4293" name="Oval 509">
              <a:extLst>
                <a:ext uri="{FF2B5EF4-FFF2-40B4-BE49-F238E27FC236}">
                  <a16:creationId xmlns:a16="http://schemas.microsoft.com/office/drawing/2014/main" id="{4B0D2785-ED49-41AC-B5B6-64F3D68C7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94" name="Group 510">
              <a:extLst>
                <a:ext uri="{FF2B5EF4-FFF2-40B4-BE49-F238E27FC236}">
                  <a16:creationId xmlns:a16="http://schemas.microsoft.com/office/drawing/2014/main" id="{B582E34C-8A7E-47D2-A269-F52489F778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98" name="Freeform 511">
                <a:extLst>
                  <a:ext uri="{FF2B5EF4-FFF2-40B4-BE49-F238E27FC236}">
                    <a16:creationId xmlns:a16="http://schemas.microsoft.com/office/drawing/2014/main" id="{2AE12682-F064-49B7-AC75-0D5AD75D9B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9" name="Freeform 512">
                <a:extLst>
                  <a:ext uri="{FF2B5EF4-FFF2-40B4-BE49-F238E27FC236}">
                    <a16:creationId xmlns:a16="http://schemas.microsoft.com/office/drawing/2014/main" id="{513FA7D5-F725-4DE7-8AA7-67FB35E880B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95" name="Group 513">
              <a:extLst>
                <a:ext uri="{FF2B5EF4-FFF2-40B4-BE49-F238E27FC236}">
                  <a16:creationId xmlns:a16="http://schemas.microsoft.com/office/drawing/2014/main" id="{CD610AB8-85F7-4E4B-8D2A-D5D725C1A5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96" name="Freeform 514">
                <a:extLst>
                  <a:ext uri="{FF2B5EF4-FFF2-40B4-BE49-F238E27FC236}">
                    <a16:creationId xmlns:a16="http://schemas.microsoft.com/office/drawing/2014/main" id="{E52BBB64-B167-4737-B433-C2E7B1A934B5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7" name="Freeform 515">
                <a:extLst>
                  <a:ext uri="{FF2B5EF4-FFF2-40B4-BE49-F238E27FC236}">
                    <a16:creationId xmlns:a16="http://schemas.microsoft.com/office/drawing/2014/main" id="{24492065-DDF0-45A3-A436-73A1BD41E1A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684" name="Group 516">
            <a:extLst>
              <a:ext uri="{FF2B5EF4-FFF2-40B4-BE49-F238E27FC236}">
                <a16:creationId xmlns:a16="http://schemas.microsoft.com/office/drawing/2014/main" id="{80431645-44AC-455D-ABBA-13501F8C7AAD}"/>
              </a:ext>
            </a:extLst>
          </p:cNvPr>
          <p:cNvGrpSpPr>
            <a:grpSpLocks/>
          </p:cNvGrpSpPr>
          <p:nvPr/>
        </p:nvGrpSpPr>
        <p:grpSpPr bwMode="auto">
          <a:xfrm>
            <a:off x="7345363" y="4648200"/>
            <a:ext cx="152400" cy="381000"/>
            <a:chOff x="4704" y="1488"/>
            <a:chExt cx="720" cy="1584"/>
          </a:xfrm>
        </p:grpSpPr>
        <p:sp>
          <p:nvSpPr>
            <p:cNvPr id="4286" name="Oval 517">
              <a:extLst>
                <a:ext uri="{FF2B5EF4-FFF2-40B4-BE49-F238E27FC236}">
                  <a16:creationId xmlns:a16="http://schemas.microsoft.com/office/drawing/2014/main" id="{4421E282-4682-4816-89D6-71BDA51A0E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87" name="Group 518">
              <a:extLst>
                <a:ext uri="{FF2B5EF4-FFF2-40B4-BE49-F238E27FC236}">
                  <a16:creationId xmlns:a16="http://schemas.microsoft.com/office/drawing/2014/main" id="{46241F52-D79D-4EB1-9957-7472975D99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91" name="Freeform 519">
                <a:extLst>
                  <a:ext uri="{FF2B5EF4-FFF2-40B4-BE49-F238E27FC236}">
                    <a16:creationId xmlns:a16="http://schemas.microsoft.com/office/drawing/2014/main" id="{09E81E1C-4E4B-4FF2-9B0C-7C85809E2C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2" name="Freeform 520">
                <a:extLst>
                  <a:ext uri="{FF2B5EF4-FFF2-40B4-BE49-F238E27FC236}">
                    <a16:creationId xmlns:a16="http://schemas.microsoft.com/office/drawing/2014/main" id="{E9A5814B-8A8A-4F93-8ACA-C09974AC916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88" name="Group 521">
              <a:extLst>
                <a:ext uri="{FF2B5EF4-FFF2-40B4-BE49-F238E27FC236}">
                  <a16:creationId xmlns:a16="http://schemas.microsoft.com/office/drawing/2014/main" id="{7BA97763-BEA3-46D6-A8F0-BD05227B6C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89" name="Freeform 522">
                <a:extLst>
                  <a:ext uri="{FF2B5EF4-FFF2-40B4-BE49-F238E27FC236}">
                    <a16:creationId xmlns:a16="http://schemas.microsoft.com/office/drawing/2014/main" id="{39E67699-2D04-4159-9D83-392BC14F0CE5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" name="Freeform 523">
                <a:extLst>
                  <a:ext uri="{FF2B5EF4-FFF2-40B4-BE49-F238E27FC236}">
                    <a16:creationId xmlns:a16="http://schemas.microsoft.com/office/drawing/2014/main" id="{C173AFA3-223A-4AE0-8243-324482EE319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692" name="Group 524">
            <a:extLst>
              <a:ext uri="{FF2B5EF4-FFF2-40B4-BE49-F238E27FC236}">
                <a16:creationId xmlns:a16="http://schemas.microsoft.com/office/drawing/2014/main" id="{C33C87D2-B3D0-4015-A0DE-FAC99031156C}"/>
              </a:ext>
            </a:extLst>
          </p:cNvPr>
          <p:cNvGrpSpPr>
            <a:grpSpLocks/>
          </p:cNvGrpSpPr>
          <p:nvPr/>
        </p:nvGrpSpPr>
        <p:grpSpPr bwMode="auto">
          <a:xfrm>
            <a:off x="7523163" y="4648200"/>
            <a:ext cx="152400" cy="381000"/>
            <a:chOff x="4704" y="1488"/>
            <a:chExt cx="720" cy="1584"/>
          </a:xfrm>
        </p:grpSpPr>
        <p:sp>
          <p:nvSpPr>
            <p:cNvPr id="4279" name="Oval 525">
              <a:extLst>
                <a:ext uri="{FF2B5EF4-FFF2-40B4-BE49-F238E27FC236}">
                  <a16:creationId xmlns:a16="http://schemas.microsoft.com/office/drawing/2014/main" id="{BF643B10-D050-420E-881A-C90B1884C3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80" name="Group 526">
              <a:extLst>
                <a:ext uri="{FF2B5EF4-FFF2-40B4-BE49-F238E27FC236}">
                  <a16:creationId xmlns:a16="http://schemas.microsoft.com/office/drawing/2014/main" id="{D3D45443-7434-4B0A-B039-337381E910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84" name="Freeform 527">
                <a:extLst>
                  <a:ext uri="{FF2B5EF4-FFF2-40B4-BE49-F238E27FC236}">
                    <a16:creationId xmlns:a16="http://schemas.microsoft.com/office/drawing/2014/main" id="{79006512-14CB-4612-B0D0-1D2F87A51D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5" name="Freeform 528">
                <a:extLst>
                  <a:ext uri="{FF2B5EF4-FFF2-40B4-BE49-F238E27FC236}">
                    <a16:creationId xmlns:a16="http://schemas.microsoft.com/office/drawing/2014/main" id="{E0F16267-DA24-4DC7-BF4C-75315BD7EEE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81" name="Group 529">
              <a:extLst>
                <a:ext uri="{FF2B5EF4-FFF2-40B4-BE49-F238E27FC236}">
                  <a16:creationId xmlns:a16="http://schemas.microsoft.com/office/drawing/2014/main" id="{D240471E-A00F-42E5-A83E-32B67734BC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82" name="Freeform 530">
                <a:extLst>
                  <a:ext uri="{FF2B5EF4-FFF2-40B4-BE49-F238E27FC236}">
                    <a16:creationId xmlns:a16="http://schemas.microsoft.com/office/drawing/2014/main" id="{1FF2B338-8DD6-4067-A0E0-26BD174D8D9C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3" name="Freeform 531">
                <a:extLst>
                  <a:ext uri="{FF2B5EF4-FFF2-40B4-BE49-F238E27FC236}">
                    <a16:creationId xmlns:a16="http://schemas.microsoft.com/office/drawing/2014/main" id="{DE9BF52E-4F63-4080-ADCF-9E6B20BD3CF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700" name="Group 532">
            <a:extLst>
              <a:ext uri="{FF2B5EF4-FFF2-40B4-BE49-F238E27FC236}">
                <a16:creationId xmlns:a16="http://schemas.microsoft.com/office/drawing/2014/main" id="{82AE49A5-CCFC-41F1-8925-BA3AAE6C65CF}"/>
              </a:ext>
            </a:extLst>
          </p:cNvPr>
          <p:cNvGrpSpPr>
            <a:grpSpLocks/>
          </p:cNvGrpSpPr>
          <p:nvPr/>
        </p:nvGrpSpPr>
        <p:grpSpPr bwMode="auto">
          <a:xfrm>
            <a:off x="7154863" y="4648200"/>
            <a:ext cx="152400" cy="381000"/>
            <a:chOff x="4704" y="1488"/>
            <a:chExt cx="720" cy="1584"/>
          </a:xfrm>
        </p:grpSpPr>
        <p:sp>
          <p:nvSpPr>
            <p:cNvPr id="4272" name="Oval 533">
              <a:extLst>
                <a:ext uri="{FF2B5EF4-FFF2-40B4-BE49-F238E27FC236}">
                  <a16:creationId xmlns:a16="http://schemas.microsoft.com/office/drawing/2014/main" id="{0E539A56-D906-4A3D-B1C5-8F739000C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73" name="Group 534">
              <a:extLst>
                <a:ext uri="{FF2B5EF4-FFF2-40B4-BE49-F238E27FC236}">
                  <a16:creationId xmlns:a16="http://schemas.microsoft.com/office/drawing/2014/main" id="{56191E4E-E5C7-479F-9626-89DE4C888C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77" name="Freeform 535">
                <a:extLst>
                  <a:ext uri="{FF2B5EF4-FFF2-40B4-BE49-F238E27FC236}">
                    <a16:creationId xmlns:a16="http://schemas.microsoft.com/office/drawing/2014/main" id="{61C7874E-4ADD-4A92-A0F9-4A24D3D9F7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8" name="Freeform 536">
                <a:extLst>
                  <a:ext uri="{FF2B5EF4-FFF2-40B4-BE49-F238E27FC236}">
                    <a16:creationId xmlns:a16="http://schemas.microsoft.com/office/drawing/2014/main" id="{21B9E834-7908-4FF0-967A-7DD3E6E4DC2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74" name="Group 537">
              <a:extLst>
                <a:ext uri="{FF2B5EF4-FFF2-40B4-BE49-F238E27FC236}">
                  <a16:creationId xmlns:a16="http://schemas.microsoft.com/office/drawing/2014/main" id="{9B8F25B7-7DA6-4ECA-B0DB-205858FF0C2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75" name="Freeform 538">
                <a:extLst>
                  <a:ext uri="{FF2B5EF4-FFF2-40B4-BE49-F238E27FC236}">
                    <a16:creationId xmlns:a16="http://schemas.microsoft.com/office/drawing/2014/main" id="{FCCE683C-A7F4-4A90-A609-5524EFC92A67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6" name="Freeform 539">
                <a:extLst>
                  <a:ext uri="{FF2B5EF4-FFF2-40B4-BE49-F238E27FC236}">
                    <a16:creationId xmlns:a16="http://schemas.microsoft.com/office/drawing/2014/main" id="{A655D752-ADCF-4C99-9C69-3F03D209AA2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708" name="Group 540">
            <a:extLst>
              <a:ext uri="{FF2B5EF4-FFF2-40B4-BE49-F238E27FC236}">
                <a16:creationId xmlns:a16="http://schemas.microsoft.com/office/drawing/2014/main" id="{BAC09D32-F820-4DA5-B0AF-80A1D571186C}"/>
              </a:ext>
            </a:extLst>
          </p:cNvPr>
          <p:cNvGrpSpPr>
            <a:grpSpLocks/>
          </p:cNvGrpSpPr>
          <p:nvPr/>
        </p:nvGrpSpPr>
        <p:grpSpPr bwMode="auto">
          <a:xfrm>
            <a:off x="7269163" y="5397500"/>
            <a:ext cx="152400" cy="381000"/>
            <a:chOff x="4704" y="1488"/>
            <a:chExt cx="720" cy="1584"/>
          </a:xfrm>
        </p:grpSpPr>
        <p:sp>
          <p:nvSpPr>
            <p:cNvPr id="4265" name="Oval 541">
              <a:extLst>
                <a:ext uri="{FF2B5EF4-FFF2-40B4-BE49-F238E27FC236}">
                  <a16:creationId xmlns:a16="http://schemas.microsoft.com/office/drawing/2014/main" id="{47B5AF2E-A7C3-4363-98BC-BF3B958C43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66" name="Group 542">
              <a:extLst>
                <a:ext uri="{FF2B5EF4-FFF2-40B4-BE49-F238E27FC236}">
                  <a16:creationId xmlns:a16="http://schemas.microsoft.com/office/drawing/2014/main" id="{A0B968E9-74A3-4154-A886-9C82AB9727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70" name="Freeform 543">
                <a:extLst>
                  <a:ext uri="{FF2B5EF4-FFF2-40B4-BE49-F238E27FC236}">
                    <a16:creationId xmlns:a16="http://schemas.microsoft.com/office/drawing/2014/main" id="{01BF37B1-0CA5-4043-BF56-D552149C08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1" name="Freeform 544">
                <a:extLst>
                  <a:ext uri="{FF2B5EF4-FFF2-40B4-BE49-F238E27FC236}">
                    <a16:creationId xmlns:a16="http://schemas.microsoft.com/office/drawing/2014/main" id="{1EAD73BD-21F6-46BE-9FD4-2A163C20AD9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67" name="Group 545">
              <a:extLst>
                <a:ext uri="{FF2B5EF4-FFF2-40B4-BE49-F238E27FC236}">
                  <a16:creationId xmlns:a16="http://schemas.microsoft.com/office/drawing/2014/main" id="{43D28D8E-1346-4F6F-8811-7A7C7EE004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68" name="Freeform 546">
                <a:extLst>
                  <a:ext uri="{FF2B5EF4-FFF2-40B4-BE49-F238E27FC236}">
                    <a16:creationId xmlns:a16="http://schemas.microsoft.com/office/drawing/2014/main" id="{7E483A1A-D4E6-456C-90AC-F92D0553383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9" name="Freeform 547">
                <a:extLst>
                  <a:ext uri="{FF2B5EF4-FFF2-40B4-BE49-F238E27FC236}">
                    <a16:creationId xmlns:a16="http://schemas.microsoft.com/office/drawing/2014/main" id="{DAED758D-C5AC-445B-AE05-853CA1C519E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716" name="Group 548">
            <a:extLst>
              <a:ext uri="{FF2B5EF4-FFF2-40B4-BE49-F238E27FC236}">
                <a16:creationId xmlns:a16="http://schemas.microsoft.com/office/drawing/2014/main" id="{F2FC51AE-0A20-4A21-A0F2-1726959CCF04}"/>
              </a:ext>
            </a:extLst>
          </p:cNvPr>
          <p:cNvGrpSpPr>
            <a:grpSpLocks/>
          </p:cNvGrpSpPr>
          <p:nvPr/>
        </p:nvGrpSpPr>
        <p:grpSpPr bwMode="auto">
          <a:xfrm>
            <a:off x="7446963" y="5397500"/>
            <a:ext cx="152400" cy="381000"/>
            <a:chOff x="4704" y="1488"/>
            <a:chExt cx="720" cy="1584"/>
          </a:xfrm>
        </p:grpSpPr>
        <p:sp>
          <p:nvSpPr>
            <p:cNvPr id="4258" name="Oval 549">
              <a:extLst>
                <a:ext uri="{FF2B5EF4-FFF2-40B4-BE49-F238E27FC236}">
                  <a16:creationId xmlns:a16="http://schemas.microsoft.com/office/drawing/2014/main" id="{02417AC3-07F1-4C99-B553-7F5195EB5C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59" name="Group 550">
              <a:extLst>
                <a:ext uri="{FF2B5EF4-FFF2-40B4-BE49-F238E27FC236}">
                  <a16:creationId xmlns:a16="http://schemas.microsoft.com/office/drawing/2014/main" id="{2BC005B1-8029-4287-B70E-D34ECC5F39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63" name="Freeform 551">
                <a:extLst>
                  <a:ext uri="{FF2B5EF4-FFF2-40B4-BE49-F238E27FC236}">
                    <a16:creationId xmlns:a16="http://schemas.microsoft.com/office/drawing/2014/main" id="{ABA41130-CB1E-4CB7-982E-AA705DF9D3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4" name="Freeform 552">
                <a:extLst>
                  <a:ext uri="{FF2B5EF4-FFF2-40B4-BE49-F238E27FC236}">
                    <a16:creationId xmlns:a16="http://schemas.microsoft.com/office/drawing/2014/main" id="{9B63D54D-AA79-4A31-ACBC-7EBDBF3B5D2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60" name="Group 553">
              <a:extLst>
                <a:ext uri="{FF2B5EF4-FFF2-40B4-BE49-F238E27FC236}">
                  <a16:creationId xmlns:a16="http://schemas.microsoft.com/office/drawing/2014/main" id="{E3010897-3843-460B-B4FA-F2242A69B2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61" name="Freeform 554">
                <a:extLst>
                  <a:ext uri="{FF2B5EF4-FFF2-40B4-BE49-F238E27FC236}">
                    <a16:creationId xmlns:a16="http://schemas.microsoft.com/office/drawing/2014/main" id="{F0CE3EE0-DE61-498E-9AEE-B95E6420B779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2" name="Freeform 555">
                <a:extLst>
                  <a:ext uri="{FF2B5EF4-FFF2-40B4-BE49-F238E27FC236}">
                    <a16:creationId xmlns:a16="http://schemas.microsoft.com/office/drawing/2014/main" id="{E9A9E6A9-B592-4D69-810C-90891ADEE199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724" name="Group 556">
            <a:extLst>
              <a:ext uri="{FF2B5EF4-FFF2-40B4-BE49-F238E27FC236}">
                <a16:creationId xmlns:a16="http://schemas.microsoft.com/office/drawing/2014/main" id="{12FE7936-3F1C-47CA-B6DA-79AC9085471D}"/>
              </a:ext>
            </a:extLst>
          </p:cNvPr>
          <p:cNvGrpSpPr>
            <a:grpSpLocks/>
          </p:cNvGrpSpPr>
          <p:nvPr/>
        </p:nvGrpSpPr>
        <p:grpSpPr bwMode="auto">
          <a:xfrm>
            <a:off x="7078663" y="5397500"/>
            <a:ext cx="152400" cy="381000"/>
            <a:chOff x="4704" y="1488"/>
            <a:chExt cx="720" cy="1584"/>
          </a:xfrm>
        </p:grpSpPr>
        <p:sp>
          <p:nvSpPr>
            <p:cNvPr id="4251" name="Oval 557">
              <a:extLst>
                <a:ext uri="{FF2B5EF4-FFF2-40B4-BE49-F238E27FC236}">
                  <a16:creationId xmlns:a16="http://schemas.microsoft.com/office/drawing/2014/main" id="{230FC0E8-0D0D-46E2-A842-61178E0925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52" name="Group 558">
              <a:extLst>
                <a:ext uri="{FF2B5EF4-FFF2-40B4-BE49-F238E27FC236}">
                  <a16:creationId xmlns:a16="http://schemas.microsoft.com/office/drawing/2014/main" id="{66C2CB58-4D1C-413D-8C02-30DFFD71A5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56" name="Freeform 559">
                <a:extLst>
                  <a:ext uri="{FF2B5EF4-FFF2-40B4-BE49-F238E27FC236}">
                    <a16:creationId xmlns:a16="http://schemas.microsoft.com/office/drawing/2014/main" id="{06AC8B99-1E4F-44D3-8405-9D50819EAD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7" name="Freeform 560">
                <a:extLst>
                  <a:ext uri="{FF2B5EF4-FFF2-40B4-BE49-F238E27FC236}">
                    <a16:creationId xmlns:a16="http://schemas.microsoft.com/office/drawing/2014/main" id="{ED9FF441-2A6D-4B21-BD29-EB5E42EDF255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53" name="Group 561">
              <a:extLst>
                <a:ext uri="{FF2B5EF4-FFF2-40B4-BE49-F238E27FC236}">
                  <a16:creationId xmlns:a16="http://schemas.microsoft.com/office/drawing/2014/main" id="{34D5280B-1F7C-4641-A9A9-FE144A3FC1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54" name="Freeform 562">
                <a:extLst>
                  <a:ext uri="{FF2B5EF4-FFF2-40B4-BE49-F238E27FC236}">
                    <a16:creationId xmlns:a16="http://schemas.microsoft.com/office/drawing/2014/main" id="{77758C08-AB74-4E2E-9EB4-448A583E079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5" name="Freeform 563">
                <a:extLst>
                  <a:ext uri="{FF2B5EF4-FFF2-40B4-BE49-F238E27FC236}">
                    <a16:creationId xmlns:a16="http://schemas.microsoft.com/office/drawing/2014/main" id="{7073CE05-6E76-4094-A9D5-42321A540A4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732" name="Group 564">
            <a:extLst>
              <a:ext uri="{FF2B5EF4-FFF2-40B4-BE49-F238E27FC236}">
                <a16:creationId xmlns:a16="http://schemas.microsoft.com/office/drawing/2014/main" id="{0A8832A2-A179-49B6-BC8A-74FD9BCAF271}"/>
              </a:ext>
            </a:extLst>
          </p:cNvPr>
          <p:cNvGrpSpPr>
            <a:grpSpLocks/>
          </p:cNvGrpSpPr>
          <p:nvPr/>
        </p:nvGrpSpPr>
        <p:grpSpPr bwMode="auto">
          <a:xfrm>
            <a:off x="7637463" y="5397500"/>
            <a:ext cx="152400" cy="381000"/>
            <a:chOff x="4704" y="1488"/>
            <a:chExt cx="720" cy="1584"/>
          </a:xfrm>
        </p:grpSpPr>
        <p:sp>
          <p:nvSpPr>
            <p:cNvPr id="4244" name="Oval 565">
              <a:extLst>
                <a:ext uri="{FF2B5EF4-FFF2-40B4-BE49-F238E27FC236}">
                  <a16:creationId xmlns:a16="http://schemas.microsoft.com/office/drawing/2014/main" id="{A93623F7-1B50-4852-A9EC-86D4B8DBFE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45" name="Group 566">
              <a:extLst>
                <a:ext uri="{FF2B5EF4-FFF2-40B4-BE49-F238E27FC236}">
                  <a16:creationId xmlns:a16="http://schemas.microsoft.com/office/drawing/2014/main" id="{3683B97F-4794-44EB-9006-9F1FC55957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49" name="Freeform 567">
                <a:extLst>
                  <a:ext uri="{FF2B5EF4-FFF2-40B4-BE49-F238E27FC236}">
                    <a16:creationId xmlns:a16="http://schemas.microsoft.com/office/drawing/2014/main" id="{F6EE1B6E-63EF-4CDC-BE62-6C9FE8B60B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0" name="Freeform 568">
                <a:extLst>
                  <a:ext uri="{FF2B5EF4-FFF2-40B4-BE49-F238E27FC236}">
                    <a16:creationId xmlns:a16="http://schemas.microsoft.com/office/drawing/2014/main" id="{CF04734C-7417-4D27-8E5C-9E464DC475B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46" name="Group 569">
              <a:extLst>
                <a:ext uri="{FF2B5EF4-FFF2-40B4-BE49-F238E27FC236}">
                  <a16:creationId xmlns:a16="http://schemas.microsoft.com/office/drawing/2014/main" id="{FFA9C832-B1B4-4593-850A-5EEAA6C96F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47" name="Freeform 570">
                <a:extLst>
                  <a:ext uri="{FF2B5EF4-FFF2-40B4-BE49-F238E27FC236}">
                    <a16:creationId xmlns:a16="http://schemas.microsoft.com/office/drawing/2014/main" id="{181F7222-682E-411E-9119-4B588D75944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8" name="Freeform 571">
                <a:extLst>
                  <a:ext uri="{FF2B5EF4-FFF2-40B4-BE49-F238E27FC236}">
                    <a16:creationId xmlns:a16="http://schemas.microsoft.com/office/drawing/2014/main" id="{41CDB3E6-4DAB-4189-AA96-A49C9F9C92B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740" name="Group 572">
            <a:extLst>
              <a:ext uri="{FF2B5EF4-FFF2-40B4-BE49-F238E27FC236}">
                <a16:creationId xmlns:a16="http://schemas.microsoft.com/office/drawing/2014/main" id="{5205D104-ED84-49DD-AE22-1B11D116EE7F}"/>
              </a:ext>
            </a:extLst>
          </p:cNvPr>
          <p:cNvGrpSpPr>
            <a:grpSpLocks/>
          </p:cNvGrpSpPr>
          <p:nvPr/>
        </p:nvGrpSpPr>
        <p:grpSpPr bwMode="auto">
          <a:xfrm>
            <a:off x="7281863" y="6146800"/>
            <a:ext cx="152400" cy="381000"/>
            <a:chOff x="4704" y="1488"/>
            <a:chExt cx="720" cy="1584"/>
          </a:xfrm>
        </p:grpSpPr>
        <p:sp>
          <p:nvSpPr>
            <p:cNvPr id="4237" name="Oval 573">
              <a:extLst>
                <a:ext uri="{FF2B5EF4-FFF2-40B4-BE49-F238E27FC236}">
                  <a16:creationId xmlns:a16="http://schemas.microsoft.com/office/drawing/2014/main" id="{48CBEF40-0372-46EF-8DCF-7379775E6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38" name="Group 574">
              <a:extLst>
                <a:ext uri="{FF2B5EF4-FFF2-40B4-BE49-F238E27FC236}">
                  <a16:creationId xmlns:a16="http://schemas.microsoft.com/office/drawing/2014/main" id="{2459D597-80FF-4983-BCA4-81E476ADDF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42" name="Freeform 575">
                <a:extLst>
                  <a:ext uri="{FF2B5EF4-FFF2-40B4-BE49-F238E27FC236}">
                    <a16:creationId xmlns:a16="http://schemas.microsoft.com/office/drawing/2014/main" id="{878981A4-D0F4-4BAA-BBD4-610527185C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" name="Freeform 576">
                <a:extLst>
                  <a:ext uri="{FF2B5EF4-FFF2-40B4-BE49-F238E27FC236}">
                    <a16:creationId xmlns:a16="http://schemas.microsoft.com/office/drawing/2014/main" id="{E5F089E6-C583-4504-8550-C88E2FBD2E5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39" name="Group 577">
              <a:extLst>
                <a:ext uri="{FF2B5EF4-FFF2-40B4-BE49-F238E27FC236}">
                  <a16:creationId xmlns:a16="http://schemas.microsoft.com/office/drawing/2014/main" id="{0A76BCC9-25F4-4211-A656-542A172695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40" name="Freeform 578">
                <a:extLst>
                  <a:ext uri="{FF2B5EF4-FFF2-40B4-BE49-F238E27FC236}">
                    <a16:creationId xmlns:a16="http://schemas.microsoft.com/office/drawing/2014/main" id="{4FDA1618-9385-4B45-8FA0-3A99D3F34CA2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1" name="Freeform 579">
                <a:extLst>
                  <a:ext uri="{FF2B5EF4-FFF2-40B4-BE49-F238E27FC236}">
                    <a16:creationId xmlns:a16="http://schemas.microsoft.com/office/drawing/2014/main" id="{1F677079-E4C6-451C-878F-433BBA461F2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748" name="Group 580">
            <a:extLst>
              <a:ext uri="{FF2B5EF4-FFF2-40B4-BE49-F238E27FC236}">
                <a16:creationId xmlns:a16="http://schemas.microsoft.com/office/drawing/2014/main" id="{9743CAB3-1949-4054-A51D-F5126AFA057F}"/>
              </a:ext>
            </a:extLst>
          </p:cNvPr>
          <p:cNvGrpSpPr>
            <a:grpSpLocks/>
          </p:cNvGrpSpPr>
          <p:nvPr/>
        </p:nvGrpSpPr>
        <p:grpSpPr bwMode="auto">
          <a:xfrm>
            <a:off x="7459663" y="6146800"/>
            <a:ext cx="152400" cy="381000"/>
            <a:chOff x="4704" y="1488"/>
            <a:chExt cx="720" cy="1584"/>
          </a:xfrm>
        </p:grpSpPr>
        <p:sp>
          <p:nvSpPr>
            <p:cNvPr id="4230" name="Oval 581">
              <a:extLst>
                <a:ext uri="{FF2B5EF4-FFF2-40B4-BE49-F238E27FC236}">
                  <a16:creationId xmlns:a16="http://schemas.microsoft.com/office/drawing/2014/main" id="{4FE4058C-3807-40B9-B8C5-7AF6338F5B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31" name="Group 582">
              <a:extLst>
                <a:ext uri="{FF2B5EF4-FFF2-40B4-BE49-F238E27FC236}">
                  <a16:creationId xmlns:a16="http://schemas.microsoft.com/office/drawing/2014/main" id="{9EFC06A8-BAD2-4505-96AB-1E8EC5DDE4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35" name="Freeform 583">
                <a:extLst>
                  <a:ext uri="{FF2B5EF4-FFF2-40B4-BE49-F238E27FC236}">
                    <a16:creationId xmlns:a16="http://schemas.microsoft.com/office/drawing/2014/main" id="{A68B7DD9-13DB-41D6-8549-5182CE9D2E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6" name="Freeform 584">
                <a:extLst>
                  <a:ext uri="{FF2B5EF4-FFF2-40B4-BE49-F238E27FC236}">
                    <a16:creationId xmlns:a16="http://schemas.microsoft.com/office/drawing/2014/main" id="{F648CD58-ADEC-4D86-B6ED-DBE610953EC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32" name="Group 585">
              <a:extLst>
                <a:ext uri="{FF2B5EF4-FFF2-40B4-BE49-F238E27FC236}">
                  <a16:creationId xmlns:a16="http://schemas.microsoft.com/office/drawing/2014/main" id="{B0D4F896-7119-4180-83EF-A4965ACBA0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33" name="Freeform 586">
                <a:extLst>
                  <a:ext uri="{FF2B5EF4-FFF2-40B4-BE49-F238E27FC236}">
                    <a16:creationId xmlns:a16="http://schemas.microsoft.com/office/drawing/2014/main" id="{9B92E449-B3A2-42B1-9056-F056A1CD82AE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4" name="Freeform 587">
                <a:extLst>
                  <a:ext uri="{FF2B5EF4-FFF2-40B4-BE49-F238E27FC236}">
                    <a16:creationId xmlns:a16="http://schemas.microsoft.com/office/drawing/2014/main" id="{433269D8-1B92-4E3C-B59A-53EC75BDE289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756" name="Group 588">
            <a:extLst>
              <a:ext uri="{FF2B5EF4-FFF2-40B4-BE49-F238E27FC236}">
                <a16:creationId xmlns:a16="http://schemas.microsoft.com/office/drawing/2014/main" id="{982389A7-F2A0-43C3-8395-8B8E47F3BBF8}"/>
              </a:ext>
            </a:extLst>
          </p:cNvPr>
          <p:cNvGrpSpPr>
            <a:grpSpLocks/>
          </p:cNvGrpSpPr>
          <p:nvPr/>
        </p:nvGrpSpPr>
        <p:grpSpPr bwMode="auto">
          <a:xfrm>
            <a:off x="7091363" y="6146800"/>
            <a:ext cx="152400" cy="381000"/>
            <a:chOff x="4704" y="1488"/>
            <a:chExt cx="720" cy="1584"/>
          </a:xfrm>
        </p:grpSpPr>
        <p:sp>
          <p:nvSpPr>
            <p:cNvPr id="4223" name="Oval 589">
              <a:extLst>
                <a:ext uri="{FF2B5EF4-FFF2-40B4-BE49-F238E27FC236}">
                  <a16:creationId xmlns:a16="http://schemas.microsoft.com/office/drawing/2014/main" id="{E5510B11-6B6C-4C9B-B5A0-A5445EBA53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24" name="Group 590">
              <a:extLst>
                <a:ext uri="{FF2B5EF4-FFF2-40B4-BE49-F238E27FC236}">
                  <a16:creationId xmlns:a16="http://schemas.microsoft.com/office/drawing/2014/main" id="{2AF4BD5B-9935-4243-86C0-699E526994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28" name="Freeform 591">
                <a:extLst>
                  <a:ext uri="{FF2B5EF4-FFF2-40B4-BE49-F238E27FC236}">
                    <a16:creationId xmlns:a16="http://schemas.microsoft.com/office/drawing/2014/main" id="{64F19F8A-1158-4996-98FE-3DA664FDFE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9" name="Freeform 592">
                <a:extLst>
                  <a:ext uri="{FF2B5EF4-FFF2-40B4-BE49-F238E27FC236}">
                    <a16:creationId xmlns:a16="http://schemas.microsoft.com/office/drawing/2014/main" id="{C67E438C-F966-4CD2-9F9B-6C425E7816C5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25" name="Group 593">
              <a:extLst>
                <a:ext uri="{FF2B5EF4-FFF2-40B4-BE49-F238E27FC236}">
                  <a16:creationId xmlns:a16="http://schemas.microsoft.com/office/drawing/2014/main" id="{C781C931-06B9-45B8-96C9-B578B75E29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26" name="Freeform 594">
                <a:extLst>
                  <a:ext uri="{FF2B5EF4-FFF2-40B4-BE49-F238E27FC236}">
                    <a16:creationId xmlns:a16="http://schemas.microsoft.com/office/drawing/2014/main" id="{B3C986BE-42CC-4198-9B1D-44421C32911B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7" name="Freeform 595">
                <a:extLst>
                  <a:ext uri="{FF2B5EF4-FFF2-40B4-BE49-F238E27FC236}">
                    <a16:creationId xmlns:a16="http://schemas.microsoft.com/office/drawing/2014/main" id="{013EEFBA-8861-4355-8207-C7D0148A510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764" name="Group 596">
            <a:extLst>
              <a:ext uri="{FF2B5EF4-FFF2-40B4-BE49-F238E27FC236}">
                <a16:creationId xmlns:a16="http://schemas.microsoft.com/office/drawing/2014/main" id="{C7365875-EA37-431B-8FC7-89B6275E68B5}"/>
              </a:ext>
            </a:extLst>
          </p:cNvPr>
          <p:cNvGrpSpPr>
            <a:grpSpLocks/>
          </p:cNvGrpSpPr>
          <p:nvPr/>
        </p:nvGrpSpPr>
        <p:grpSpPr bwMode="auto">
          <a:xfrm>
            <a:off x="7650163" y="6146800"/>
            <a:ext cx="152400" cy="381000"/>
            <a:chOff x="4704" y="1488"/>
            <a:chExt cx="720" cy="1584"/>
          </a:xfrm>
        </p:grpSpPr>
        <p:sp>
          <p:nvSpPr>
            <p:cNvPr id="4216" name="Oval 597">
              <a:extLst>
                <a:ext uri="{FF2B5EF4-FFF2-40B4-BE49-F238E27FC236}">
                  <a16:creationId xmlns:a16="http://schemas.microsoft.com/office/drawing/2014/main" id="{183E20B6-8E67-4B6B-B338-F0C73BE25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5" y="2109"/>
              <a:ext cx="413" cy="28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217" name="Group 598">
              <a:extLst>
                <a:ext uri="{FF2B5EF4-FFF2-40B4-BE49-F238E27FC236}">
                  <a16:creationId xmlns:a16="http://schemas.microsoft.com/office/drawing/2014/main" id="{F0C2F312-E700-489E-8C33-9C7E82B610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1488"/>
              <a:ext cx="720" cy="722"/>
              <a:chOff x="4704" y="912"/>
              <a:chExt cx="720" cy="1298"/>
            </a:xfrm>
          </p:grpSpPr>
          <p:sp>
            <p:nvSpPr>
              <p:cNvPr id="4221" name="Freeform 599">
                <a:extLst>
                  <a:ext uri="{FF2B5EF4-FFF2-40B4-BE49-F238E27FC236}">
                    <a16:creationId xmlns:a16="http://schemas.microsoft.com/office/drawing/2014/main" id="{4F17CA78-948F-425E-9CEA-8B8194E792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926"/>
                <a:ext cx="437" cy="1284"/>
              </a:xfrm>
              <a:custGeom>
                <a:avLst/>
                <a:gdLst>
                  <a:gd name="T0" fmla="*/ 366 w 456"/>
                  <a:gd name="T1" fmla="*/ 460 h 2136"/>
                  <a:gd name="T2" fmla="*/ 71 w 456"/>
                  <a:gd name="T3" fmla="*/ 387 h 2136"/>
                  <a:gd name="T4" fmla="*/ 29 w 456"/>
                  <a:gd name="T5" fmla="*/ 75 h 2136"/>
                  <a:gd name="T6" fmla="*/ 240 w 456"/>
                  <a:gd name="T7" fmla="*/ 54 h 2136"/>
                  <a:gd name="T8" fmla="*/ 282 w 456"/>
                  <a:gd name="T9" fmla="*/ 398 h 2136"/>
                  <a:gd name="T10" fmla="*/ 366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2" name="Freeform 600">
                <a:extLst>
                  <a:ext uri="{FF2B5EF4-FFF2-40B4-BE49-F238E27FC236}">
                    <a16:creationId xmlns:a16="http://schemas.microsoft.com/office/drawing/2014/main" id="{BC7118AB-C154-4B17-BD99-C9630C81EF4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003" y="912"/>
                <a:ext cx="421" cy="1284"/>
              </a:xfrm>
              <a:custGeom>
                <a:avLst/>
                <a:gdLst>
                  <a:gd name="T0" fmla="*/ 328 w 456"/>
                  <a:gd name="T1" fmla="*/ 460 h 2136"/>
                  <a:gd name="T2" fmla="*/ 63 w 456"/>
                  <a:gd name="T3" fmla="*/ 387 h 2136"/>
                  <a:gd name="T4" fmla="*/ 26 w 456"/>
                  <a:gd name="T5" fmla="*/ 75 h 2136"/>
                  <a:gd name="T6" fmla="*/ 214 w 456"/>
                  <a:gd name="T7" fmla="*/ 54 h 2136"/>
                  <a:gd name="T8" fmla="*/ 251 w 456"/>
                  <a:gd name="T9" fmla="*/ 398 h 2136"/>
                  <a:gd name="T10" fmla="*/ 328 w 456"/>
                  <a:gd name="T11" fmla="*/ 46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18" name="Group 601">
              <a:extLst>
                <a:ext uri="{FF2B5EF4-FFF2-40B4-BE49-F238E27FC236}">
                  <a16:creationId xmlns:a16="http://schemas.microsoft.com/office/drawing/2014/main" id="{06BAAAF9-A2A6-4A37-8C97-D0E4F4958B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4" y="2311"/>
              <a:ext cx="720" cy="761"/>
              <a:chOff x="2328" y="2160"/>
              <a:chExt cx="752" cy="1920"/>
            </a:xfrm>
          </p:grpSpPr>
          <p:sp>
            <p:nvSpPr>
              <p:cNvPr id="4219" name="Freeform 602">
                <a:extLst>
                  <a:ext uri="{FF2B5EF4-FFF2-40B4-BE49-F238E27FC236}">
                    <a16:creationId xmlns:a16="http://schemas.microsoft.com/office/drawing/2014/main" id="{727B03B4-F9A3-4CEA-A41D-3F8A5219A9BB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0" name="Freeform 603">
                <a:extLst>
                  <a:ext uri="{FF2B5EF4-FFF2-40B4-BE49-F238E27FC236}">
                    <a16:creationId xmlns:a16="http://schemas.microsoft.com/office/drawing/2014/main" id="{0933B9D7-DCE1-4F10-8D35-4C982A8215B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787" name="Group 619">
            <a:extLst>
              <a:ext uri="{FF2B5EF4-FFF2-40B4-BE49-F238E27FC236}">
                <a16:creationId xmlns:a16="http://schemas.microsoft.com/office/drawing/2014/main" id="{02E5802E-E372-4D90-969B-9F0EC6998B6C}"/>
              </a:ext>
            </a:extLst>
          </p:cNvPr>
          <p:cNvGrpSpPr>
            <a:grpSpLocks/>
          </p:cNvGrpSpPr>
          <p:nvPr/>
        </p:nvGrpSpPr>
        <p:grpSpPr bwMode="auto">
          <a:xfrm>
            <a:off x="3619500" y="685800"/>
            <a:ext cx="4305300" cy="457200"/>
            <a:chOff x="2280" y="432"/>
            <a:chExt cx="2712" cy="288"/>
          </a:xfrm>
        </p:grpSpPr>
        <p:sp>
          <p:nvSpPr>
            <p:cNvPr id="4212" name="Text Box 605">
              <a:extLst>
                <a:ext uri="{FF2B5EF4-FFF2-40B4-BE49-F238E27FC236}">
                  <a16:creationId xmlns:a16="http://schemas.microsoft.com/office/drawing/2014/main" id="{82BD50C9-5C73-4FDA-8E65-477DFFA7B2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0" y="432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4213" name="Text Box 606">
              <a:extLst>
                <a:ext uri="{FF2B5EF4-FFF2-40B4-BE49-F238E27FC236}">
                  <a16:creationId xmlns:a16="http://schemas.microsoft.com/office/drawing/2014/main" id="{40679889-3D93-4E57-8850-BD21DE755E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432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4214" name="Text Box 607">
              <a:extLst>
                <a:ext uri="{FF2B5EF4-FFF2-40B4-BE49-F238E27FC236}">
                  <a16:creationId xmlns:a16="http://schemas.microsoft.com/office/drawing/2014/main" id="{D74B8F52-0782-4AC6-A6BD-E089C22BCD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4" y="432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4215" name="Text Box 608">
              <a:extLst>
                <a:ext uri="{FF2B5EF4-FFF2-40B4-BE49-F238E27FC236}">
                  <a16:creationId xmlns:a16="http://schemas.microsoft.com/office/drawing/2014/main" id="{5D620A59-FD65-4718-97A0-45ABD5C81F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432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bg1"/>
                  </a:solidFill>
                </a:rPr>
                <a:t>4</a:t>
              </a:r>
            </a:p>
          </p:txBody>
        </p:sp>
      </p:grpSp>
      <p:sp>
        <p:nvSpPr>
          <p:cNvPr id="7777" name="Text Box 609">
            <a:extLst>
              <a:ext uri="{FF2B5EF4-FFF2-40B4-BE49-F238E27FC236}">
                <a16:creationId xmlns:a16="http://schemas.microsoft.com/office/drawing/2014/main" id="{429273CA-B673-47F0-B874-40EC82866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409700"/>
            <a:ext cx="3505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Thể lệch bội bình thường</a:t>
            </a:r>
            <a:r>
              <a:rPr lang="en-US" altLang="en-US" sz="2000">
                <a:solidFill>
                  <a:schemeClr val="bg1"/>
                </a:solidFill>
              </a:rPr>
              <a:t> (2n)</a:t>
            </a:r>
          </a:p>
        </p:txBody>
      </p:sp>
      <p:sp>
        <p:nvSpPr>
          <p:cNvPr id="7778" name="Text Box 610">
            <a:extLst>
              <a:ext uri="{FF2B5EF4-FFF2-40B4-BE49-F238E27FC236}">
                <a16:creationId xmlns:a16="http://schemas.microsoft.com/office/drawing/2014/main" id="{4EAF6A0E-41D9-4648-8E50-F375D8C39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2193925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Thể không</a:t>
            </a:r>
            <a:r>
              <a:rPr lang="en-US" altLang="en-US" sz="2000">
                <a:solidFill>
                  <a:schemeClr val="bg1"/>
                </a:solidFill>
              </a:rPr>
              <a:t> (2n-2)</a:t>
            </a:r>
          </a:p>
        </p:txBody>
      </p:sp>
      <p:sp>
        <p:nvSpPr>
          <p:cNvPr id="7779" name="Text Box 611">
            <a:extLst>
              <a:ext uri="{FF2B5EF4-FFF2-40B4-BE49-F238E27FC236}">
                <a16:creationId xmlns:a16="http://schemas.microsoft.com/office/drawing/2014/main" id="{89F1C22F-C984-478A-B181-1D82673FD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955925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Thể một (2n-1)</a:t>
            </a:r>
          </a:p>
        </p:txBody>
      </p:sp>
      <p:sp>
        <p:nvSpPr>
          <p:cNvPr id="7780" name="Text Box 612">
            <a:extLst>
              <a:ext uri="{FF2B5EF4-FFF2-40B4-BE49-F238E27FC236}">
                <a16:creationId xmlns:a16="http://schemas.microsoft.com/office/drawing/2014/main" id="{C757EE99-082C-4FD8-AB76-4FB049220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0" y="37465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Thể một kép (2n-1-1)</a:t>
            </a:r>
          </a:p>
        </p:txBody>
      </p:sp>
      <p:sp>
        <p:nvSpPr>
          <p:cNvPr id="7781" name="Text Box 613">
            <a:extLst>
              <a:ext uri="{FF2B5EF4-FFF2-40B4-BE49-F238E27FC236}">
                <a16:creationId xmlns:a16="http://schemas.microsoft.com/office/drawing/2014/main" id="{93F32BD8-E7F1-4845-ACAE-1BB19D820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4530725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Thể ba (2n+1)</a:t>
            </a:r>
          </a:p>
        </p:txBody>
      </p:sp>
      <p:sp>
        <p:nvSpPr>
          <p:cNvPr id="7782" name="Text Box 614">
            <a:extLst>
              <a:ext uri="{FF2B5EF4-FFF2-40B4-BE49-F238E27FC236}">
                <a16:creationId xmlns:a16="http://schemas.microsoft.com/office/drawing/2014/main" id="{507A547B-CB90-49BA-A52F-4E09FFB23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500" y="6080125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Thể bốn kép (2n+2+2)</a:t>
            </a:r>
          </a:p>
        </p:txBody>
      </p:sp>
      <p:sp>
        <p:nvSpPr>
          <p:cNvPr id="7783" name="Text Box 615">
            <a:extLst>
              <a:ext uri="{FF2B5EF4-FFF2-40B4-BE49-F238E27FC236}">
                <a16:creationId xmlns:a16="http://schemas.microsoft.com/office/drawing/2014/main" id="{08CB7970-195F-4881-84DD-90B1D40B7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2578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Thể bốn (2n+2)</a:t>
            </a:r>
          </a:p>
        </p:txBody>
      </p:sp>
      <p:pic>
        <p:nvPicPr>
          <p:cNvPr id="4210" name="Picture 617" descr="Hoa tuyet">
            <a:extLst>
              <a:ext uri="{FF2B5EF4-FFF2-40B4-BE49-F238E27FC236}">
                <a16:creationId xmlns:a16="http://schemas.microsoft.com/office/drawing/2014/main" id="{0E9FD623-442B-404F-ADEF-B5D21B32B1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11" name="Rectangle 621">
            <a:extLst>
              <a:ext uri="{FF2B5EF4-FFF2-40B4-BE49-F238E27FC236}">
                <a16:creationId xmlns:a16="http://schemas.microsoft.com/office/drawing/2014/main" id="{11AF2EC4-7FE7-4667-93E5-2FD1C383A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88"/>
            <a:ext cx="5915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</a:rPr>
              <a:t>ĐỘT BIẾN SỐ LƯỢNG NHIỄM SẮC THỂ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7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7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7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7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8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7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7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8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7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0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7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0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7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0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7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7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500"/>
                                        <p:tgtEl>
                                          <p:spTgt spid="7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4" dur="500"/>
                                        <p:tgtEl>
                                          <p:spTgt spid="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7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4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500"/>
                                        <p:tgtEl>
                                          <p:spTgt spid="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14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15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4" dur="500"/>
                                        <p:tgtEl>
                                          <p:spTgt spid="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15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/>
                                        <p:tgtEl>
                                          <p:spTgt spid="7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6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16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6" dur="500"/>
                                        <p:tgtEl>
                                          <p:spTgt spid="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16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0" dur="500"/>
                                        <p:tgtEl>
                                          <p:spTgt spid="7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17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4" dur="500"/>
                                        <p:tgtEl>
                                          <p:spTgt spid="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1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8" dur="500"/>
                                        <p:tgtEl>
                                          <p:spTgt spid="7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18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18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6" dur="500"/>
                                        <p:tgtEl>
                                          <p:spTgt spid="7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18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0" dur="500"/>
                                        <p:tgtEl>
                                          <p:spTgt spid="7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19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4" dur="500"/>
                                        <p:tgtEl>
                                          <p:spTgt spid="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19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8" dur="500"/>
                                        <p:tgtEl>
                                          <p:spTgt spid="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20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2" dur="500"/>
                                        <p:tgtEl>
                                          <p:spTgt spid="7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20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6" dur="500"/>
                                        <p:tgtEl>
                                          <p:spTgt spid="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20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0" dur="500"/>
                                        <p:tgtEl>
                                          <p:spTgt spid="7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2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4" dur="500"/>
                                        <p:tgtEl>
                                          <p:spTgt spid="7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21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8" dur="500"/>
                                        <p:tgtEl>
                                          <p:spTgt spid="7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2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2" dur="500"/>
                                        <p:tgtEl>
                                          <p:spTgt spid="7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2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6" dur="500"/>
                                        <p:tgtEl>
                                          <p:spTgt spid="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22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0" dur="500"/>
                                        <p:tgtEl>
                                          <p:spTgt spid="7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2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4" dur="500"/>
                                        <p:tgtEl>
                                          <p:spTgt spid="7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2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8" dur="500"/>
                                        <p:tgtEl>
                                          <p:spTgt spid="7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24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2" dur="500"/>
                                        <p:tgtEl>
                                          <p:spTgt spid="7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2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6" dur="500"/>
                                        <p:tgtEl>
                                          <p:spTgt spid="7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29500"/>
                            </p:stCondLst>
                            <p:childTnLst>
                              <p:par>
                                <p:cTn id="24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0" dur="500"/>
                                        <p:tgtEl>
                                          <p:spTgt spid="7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25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4" dur="500"/>
                                        <p:tgtEl>
                                          <p:spTgt spid="7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30500"/>
                            </p:stCondLst>
                            <p:childTnLst>
                              <p:par>
                                <p:cTn id="25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8" dur="500"/>
                                        <p:tgtEl>
                                          <p:spTgt spid="7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26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500"/>
                                        <p:tgtEl>
                                          <p:spTgt spid="7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26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6" dur="500"/>
                                        <p:tgtEl>
                                          <p:spTgt spid="7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26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0" dur="500"/>
                                        <p:tgtEl>
                                          <p:spTgt spid="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32500"/>
                            </p:stCondLst>
                            <p:childTnLst>
                              <p:par>
                                <p:cTn id="2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4" dur="500"/>
                                        <p:tgtEl>
                                          <p:spTgt spid="7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777" grpId="0"/>
      <p:bldP spid="7778" grpId="0"/>
      <p:bldP spid="7779" grpId="0"/>
      <p:bldP spid="7780" grpId="0"/>
      <p:bldP spid="7781" grpId="0"/>
      <p:bldP spid="7782" grpId="0"/>
      <p:bldP spid="77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3FB70532-DFFB-4F7C-8E42-F4ED11A5A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</a:rPr>
              <a:t>ĐỘT BIẾN SỐ LƯỢNG NHIỄM SẮC THỂ</a:t>
            </a:r>
          </a:p>
        </p:txBody>
      </p:sp>
      <p:sp>
        <p:nvSpPr>
          <p:cNvPr id="5123" name="Line 3">
            <a:extLst>
              <a:ext uri="{FF2B5EF4-FFF2-40B4-BE49-F238E27FC236}">
                <a16:creationId xmlns:a16="http://schemas.microsoft.com/office/drawing/2014/main" id="{FA44AB12-765C-4B10-A61F-C857DCA4C48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5E41E016-FD61-4C97-93DE-CC5375536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71500" y="700087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	 I.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Đột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lệch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bội</a:t>
            </a:r>
            <a:endParaRPr lang="en-US" altLang="en-US" sz="28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717" name="Text Box 501">
            <a:extLst>
              <a:ext uri="{FF2B5EF4-FFF2-40B4-BE49-F238E27FC236}">
                <a16:creationId xmlns:a16="http://schemas.microsoft.com/office/drawing/2014/main" id="{4754858A-1CDE-42B7-9553-5A29FFDCC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2368880"/>
            <a:ext cx="840105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-"/>
              <a:defRPr/>
            </a:pP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</a:rPr>
              <a:t>Khái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</a:rPr>
              <a:t>niệm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: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</a:rPr>
              <a:t>những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</a:rPr>
              <a:t>biến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</a:rPr>
              <a:t>đổi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</a:rPr>
              <a:t>làm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</a:rPr>
              <a:t>thay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</a:rPr>
              <a:t>đổi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itchFamily="18" charset="0"/>
              </a:rPr>
              <a:t>lượng</a:t>
            </a: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</a:rPr>
              <a:t> NST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chỉ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xảy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 ra ở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một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 hay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một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cặp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 NST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tương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đồng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  <a:buFontTx/>
              <a:buChar char="-"/>
              <a:defRPr/>
            </a:pPr>
            <a:r>
              <a:rPr lang="en-US" sz="3200" b="1" dirty="0">
                <a:solidFill>
                  <a:schemeClr val="accent3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3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chemeClr val="accent3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3"/>
                </a:solidFill>
                <a:latin typeface="Times New Roman" pitchFamily="18" charset="0"/>
              </a:rPr>
              <a:t>dạng</a:t>
            </a:r>
            <a:r>
              <a:rPr lang="en-US" sz="3200" b="1" dirty="0">
                <a:solidFill>
                  <a:schemeClr val="accent3"/>
                </a:solidFill>
                <a:latin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Thể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ba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 (2n+1),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thể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Times New Roman" pitchFamily="18" charset="0"/>
              </a:rPr>
              <a:t>một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</a:rPr>
              <a:t> (2n-1)…</a:t>
            </a:r>
          </a:p>
        </p:txBody>
      </p:sp>
      <p:sp>
        <p:nvSpPr>
          <p:cNvPr id="5126" name="Text Box 508">
            <a:extLst>
              <a:ext uri="{FF2B5EF4-FFF2-40B4-BE49-F238E27FC236}">
                <a16:creationId xmlns:a16="http://schemas.microsoft.com/office/drawing/2014/main" id="{8C234D99-D4DD-4ECD-8A71-632C32886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8600" y="1324487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FF00"/>
                </a:solidFill>
              </a:rPr>
              <a:t>	</a:t>
            </a:r>
            <a:r>
              <a:rPr lang="en-US" altLang="en-US" sz="2800" b="1" dirty="0">
                <a:solidFill>
                  <a:srgbClr val="FFFF00"/>
                </a:solidFill>
              </a:rPr>
              <a:t>  </a:t>
            </a:r>
            <a:r>
              <a:rPr lang="en-US" altLang="en-US" sz="2800" b="1" dirty="0">
                <a:solidFill>
                  <a:srgbClr val="00FF00"/>
                </a:solidFill>
              </a:rPr>
              <a:t>1.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2800" b="1" dirty="0">
                <a:solidFill>
                  <a:srgbClr val="00FF00"/>
                </a:solidFill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</a:rPr>
              <a:t>niệm</a:t>
            </a:r>
            <a:r>
              <a:rPr lang="en-US" altLang="en-US" sz="2800" b="1" dirty="0">
                <a:solidFill>
                  <a:srgbClr val="00FF00"/>
                </a:solidFill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</a:rPr>
              <a:t>và</a:t>
            </a:r>
            <a:r>
              <a:rPr lang="en-US" altLang="en-US" sz="2800" b="1" dirty="0">
                <a:solidFill>
                  <a:srgbClr val="00FF00"/>
                </a:solidFill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FF00"/>
                </a:solidFill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loại</a:t>
            </a:r>
            <a:endParaRPr lang="en-US" altLang="en-US" sz="2800" b="1" dirty="0">
              <a:solidFill>
                <a:srgbClr val="00FF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altLang="en-US" b="1" dirty="0">
              <a:solidFill>
                <a:srgbClr val="00FF00"/>
              </a:solidFill>
            </a:endParaRPr>
          </a:p>
        </p:txBody>
      </p:sp>
      <p:pic>
        <p:nvPicPr>
          <p:cNvPr id="5127" name="Picture 510" descr="Hoa tuyet">
            <a:extLst>
              <a:ext uri="{FF2B5EF4-FFF2-40B4-BE49-F238E27FC236}">
                <a16:creationId xmlns:a16="http://schemas.microsoft.com/office/drawing/2014/main" id="{9BA36D0A-D29D-4516-AB04-48957E03CA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7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7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9" name="Group 29">
            <a:extLst>
              <a:ext uri="{FF2B5EF4-FFF2-40B4-BE49-F238E27FC236}">
                <a16:creationId xmlns:a16="http://schemas.microsoft.com/office/drawing/2014/main" id="{5766D57F-DB32-439D-A7B8-8877E36F82CF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1752600"/>
            <a:ext cx="1371600" cy="685800"/>
            <a:chOff x="768" y="1008"/>
            <a:chExt cx="384" cy="240"/>
          </a:xfrm>
        </p:grpSpPr>
        <p:grpSp>
          <p:nvGrpSpPr>
            <p:cNvPr id="6289" name="Group 4">
              <a:extLst>
                <a:ext uri="{FF2B5EF4-FFF2-40B4-BE49-F238E27FC236}">
                  <a16:creationId xmlns:a16="http://schemas.microsoft.com/office/drawing/2014/main" id="{00969C3D-8D1A-411C-835C-7BAC1019C2D4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912" y="864"/>
              <a:ext cx="96" cy="384"/>
              <a:chOff x="2328" y="-168"/>
              <a:chExt cx="752" cy="4632"/>
            </a:xfrm>
          </p:grpSpPr>
          <p:sp>
            <p:nvSpPr>
              <p:cNvPr id="6297" name="Oval 5">
                <a:extLst>
                  <a:ext uri="{FF2B5EF4-FFF2-40B4-BE49-F238E27FC236}">
                    <a16:creationId xmlns:a16="http://schemas.microsoft.com/office/drawing/2014/main" id="{48B29227-58BC-4CD9-B200-D3AAC17635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432" cy="48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98" name="Freeform 6">
                <a:extLst>
                  <a:ext uri="{FF2B5EF4-FFF2-40B4-BE49-F238E27FC236}">
                    <a16:creationId xmlns:a16="http://schemas.microsoft.com/office/drawing/2014/main" id="{CA35BA73-F383-40D0-AD84-51A96D46FC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8" y="-144"/>
                <a:ext cx="456" cy="2136"/>
              </a:xfrm>
              <a:custGeom>
                <a:avLst/>
                <a:gdLst>
                  <a:gd name="T0" fmla="*/ 416 w 456"/>
                  <a:gd name="T1" fmla="*/ 2120 h 2136"/>
                  <a:gd name="T2" fmla="*/ 80 w 456"/>
                  <a:gd name="T3" fmla="*/ 1784 h 2136"/>
                  <a:gd name="T4" fmla="*/ 32 w 456"/>
                  <a:gd name="T5" fmla="*/ 344 h 2136"/>
                  <a:gd name="T6" fmla="*/ 272 w 456"/>
                  <a:gd name="T7" fmla="*/ 248 h 2136"/>
                  <a:gd name="T8" fmla="*/ 320 w 456"/>
                  <a:gd name="T9" fmla="*/ 1832 h 2136"/>
                  <a:gd name="T10" fmla="*/ 416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99" name="Freeform 7">
                <a:extLst>
                  <a:ext uri="{FF2B5EF4-FFF2-40B4-BE49-F238E27FC236}">
                    <a16:creationId xmlns:a16="http://schemas.microsoft.com/office/drawing/2014/main" id="{7F9B1BDB-9FE2-418D-87D7-D54DC02803D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640" y="-168"/>
                <a:ext cx="440" cy="2136"/>
              </a:xfrm>
              <a:custGeom>
                <a:avLst/>
                <a:gdLst>
                  <a:gd name="T0" fmla="*/ 373 w 456"/>
                  <a:gd name="T1" fmla="*/ 2120 h 2136"/>
                  <a:gd name="T2" fmla="*/ 71 w 456"/>
                  <a:gd name="T3" fmla="*/ 1784 h 2136"/>
                  <a:gd name="T4" fmla="*/ 29 w 456"/>
                  <a:gd name="T5" fmla="*/ 344 h 2136"/>
                  <a:gd name="T6" fmla="*/ 244 w 456"/>
                  <a:gd name="T7" fmla="*/ 248 h 2136"/>
                  <a:gd name="T8" fmla="*/ 288 w 456"/>
                  <a:gd name="T9" fmla="*/ 1832 h 2136"/>
                  <a:gd name="T10" fmla="*/ 373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300" name="Group 8">
                <a:extLst>
                  <a:ext uri="{FF2B5EF4-FFF2-40B4-BE49-F238E27FC236}">
                    <a16:creationId xmlns:a16="http://schemas.microsoft.com/office/drawing/2014/main" id="{8C7B55A1-4144-4125-BDD5-0B3B62DCD6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28" y="2160"/>
                <a:ext cx="752" cy="2304"/>
                <a:chOff x="2328" y="2160"/>
                <a:chExt cx="752" cy="1920"/>
              </a:xfrm>
            </p:grpSpPr>
            <p:sp>
              <p:nvSpPr>
                <p:cNvPr id="6301" name="Freeform 9">
                  <a:extLst>
                    <a:ext uri="{FF2B5EF4-FFF2-40B4-BE49-F238E27FC236}">
                      <a16:creationId xmlns:a16="http://schemas.microsoft.com/office/drawing/2014/main" id="{770BBC8A-4048-4BA3-B644-9C66C79504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2328" y="2160"/>
                  <a:ext cx="456" cy="1920"/>
                </a:xfrm>
                <a:custGeom>
                  <a:avLst/>
                  <a:gdLst>
                    <a:gd name="T0" fmla="*/ 416 w 456"/>
                    <a:gd name="T1" fmla="*/ 1540 h 2136"/>
                    <a:gd name="T2" fmla="*/ 80 w 456"/>
                    <a:gd name="T3" fmla="*/ 1296 h 2136"/>
                    <a:gd name="T4" fmla="*/ 32 w 456"/>
                    <a:gd name="T5" fmla="*/ 250 h 2136"/>
                    <a:gd name="T6" fmla="*/ 272 w 456"/>
                    <a:gd name="T7" fmla="*/ 180 h 2136"/>
                    <a:gd name="T8" fmla="*/ 320 w 456"/>
                    <a:gd name="T9" fmla="*/ 1330 h 2136"/>
                    <a:gd name="T10" fmla="*/ 416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02" name="Freeform 10">
                  <a:extLst>
                    <a:ext uri="{FF2B5EF4-FFF2-40B4-BE49-F238E27FC236}">
                      <a16:creationId xmlns:a16="http://schemas.microsoft.com/office/drawing/2014/main" id="{B44D4797-22D5-42BA-BC46-6DCCC4834E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2640" y="2160"/>
                  <a:ext cx="440" cy="1920"/>
                </a:xfrm>
                <a:custGeom>
                  <a:avLst/>
                  <a:gdLst>
                    <a:gd name="T0" fmla="*/ 373 w 456"/>
                    <a:gd name="T1" fmla="*/ 1540 h 2136"/>
                    <a:gd name="T2" fmla="*/ 71 w 456"/>
                    <a:gd name="T3" fmla="*/ 1296 h 2136"/>
                    <a:gd name="T4" fmla="*/ 29 w 456"/>
                    <a:gd name="T5" fmla="*/ 250 h 2136"/>
                    <a:gd name="T6" fmla="*/ 244 w 456"/>
                    <a:gd name="T7" fmla="*/ 180 h 2136"/>
                    <a:gd name="T8" fmla="*/ 288 w 456"/>
                    <a:gd name="T9" fmla="*/ 1330 h 2136"/>
                    <a:gd name="T10" fmla="*/ 373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290" name="Group 11">
              <a:extLst>
                <a:ext uri="{FF2B5EF4-FFF2-40B4-BE49-F238E27FC236}">
                  <a16:creationId xmlns:a16="http://schemas.microsoft.com/office/drawing/2014/main" id="{42AE8900-ED87-4E63-A718-6B8C7DA5F878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912" y="1008"/>
              <a:ext cx="96" cy="384"/>
              <a:chOff x="2328" y="-168"/>
              <a:chExt cx="752" cy="4632"/>
            </a:xfrm>
          </p:grpSpPr>
          <p:sp>
            <p:nvSpPr>
              <p:cNvPr id="6291" name="Oval 12">
                <a:extLst>
                  <a:ext uri="{FF2B5EF4-FFF2-40B4-BE49-F238E27FC236}">
                    <a16:creationId xmlns:a16="http://schemas.microsoft.com/office/drawing/2014/main" id="{D298C2B0-88DD-4EE2-8885-DEDDE0235A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432" cy="48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92" name="Freeform 13">
                <a:extLst>
                  <a:ext uri="{FF2B5EF4-FFF2-40B4-BE49-F238E27FC236}">
                    <a16:creationId xmlns:a16="http://schemas.microsoft.com/office/drawing/2014/main" id="{6EE7BB2C-3DFD-43D3-B5C4-E448CDC793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8" y="-144"/>
                <a:ext cx="456" cy="2136"/>
              </a:xfrm>
              <a:custGeom>
                <a:avLst/>
                <a:gdLst>
                  <a:gd name="T0" fmla="*/ 416 w 456"/>
                  <a:gd name="T1" fmla="*/ 2120 h 2136"/>
                  <a:gd name="T2" fmla="*/ 80 w 456"/>
                  <a:gd name="T3" fmla="*/ 1784 h 2136"/>
                  <a:gd name="T4" fmla="*/ 32 w 456"/>
                  <a:gd name="T5" fmla="*/ 344 h 2136"/>
                  <a:gd name="T6" fmla="*/ 272 w 456"/>
                  <a:gd name="T7" fmla="*/ 248 h 2136"/>
                  <a:gd name="T8" fmla="*/ 320 w 456"/>
                  <a:gd name="T9" fmla="*/ 1832 h 2136"/>
                  <a:gd name="T10" fmla="*/ 416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93" name="Freeform 14">
                <a:extLst>
                  <a:ext uri="{FF2B5EF4-FFF2-40B4-BE49-F238E27FC236}">
                    <a16:creationId xmlns:a16="http://schemas.microsoft.com/office/drawing/2014/main" id="{060564D0-979D-4ACF-8939-2EF698942A9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640" y="-168"/>
                <a:ext cx="440" cy="2136"/>
              </a:xfrm>
              <a:custGeom>
                <a:avLst/>
                <a:gdLst>
                  <a:gd name="T0" fmla="*/ 373 w 456"/>
                  <a:gd name="T1" fmla="*/ 2120 h 2136"/>
                  <a:gd name="T2" fmla="*/ 71 w 456"/>
                  <a:gd name="T3" fmla="*/ 1784 h 2136"/>
                  <a:gd name="T4" fmla="*/ 29 w 456"/>
                  <a:gd name="T5" fmla="*/ 344 h 2136"/>
                  <a:gd name="T6" fmla="*/ 244 w 456"/>
                  <a:gd name="T7" fmla="*/ 248 h 2136"/>
                  <a:gd name="T8" fmla="*/ 288 w 456"/>
                  <a:gd name="T9" fmla="*/ 1832 h 2136"/>
                  <a:gd name="T10" fmla="*/ 373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94" name="Group 15">
                <a:extLst>
                  <a:ext uri="{FF2B5EF4-FFF2-40B4-BE49-F238E27FC236}">
                    <a16:creationId xmlns:a16="http://schemas.microsoft.com/office/drawing/2014/main" id="{1A8CF404-5160-48BB-BDED-EB68C363185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28" y="2160"/>
                <a:ext cx="752" cy="2304"/>
                <a:chOff x="2328" y="2160"/>
                <a:chExt cx="752" cy="1920"/>
              </a:xfrm>
            </p:grpSpPr>
            <p:sp>
              <p:nvSpPr>
                <p:cNvPr id="6295" name="Freeform 16">
                  <a:extLst>
                    <a:ext uri="{FF2B5EF4-FFF2-40B4-BE49-F238E27FC236}">
                      <a16:creationId xmlns:a16="http://schemas.microsoft.com/office/drawing/2014/main" id="{863429C5-D2DB-4AD0-AC43-B233769B38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2328" y="2160"/>
                  <a:ext cx="456" cy="1920"/>
                </a:xfrm>
                <a:custGeom>
                  <a:avLst/>
                  <a:gdLst>
                    <a:gd name="T0" fmla="*/ 416 w 456"/>
                    <a:gd name="T1" fmla="*/ 1540 h 2136"/>
                    <a:gd name="T2" fmla="*/ 80 w 456"/>
                    <a:gd name="T3" fmla="*/ 1296 h 2136"/>
                    <a:gd name="T4" fmla="*/ 32 w 456"/>
                    <a:gd name="T5" fmla="*/ 250 h 2136"/>
                    <a:gd name="T6" fmla="*/ 272 w 456"/>
                    <a:gd name="T7" fmla="*/ 180 h 2136"/>
                    <a:gd name="T8" fmla="*/ 320 w 456"/>
                    <a:gd name="T9" fmla="*/ 1330 h 2136"/>
                    <a:gd name="T10" fmla="*/ 416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96" name="Freeform 17">
                  <a:extLst>
                    <a:ext uri="{FF2B5EF4-FFF2-40B4-BE49-F238E27FC236}">
                      <a16:creationId xmlns:a16="http://schemas.microsoft.com/office/drawing/2014/main" id="{387B6B7C-ECAC-41AF-A5D9-1CAC71D8A2F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2640" y="2160"/>
                  <a:ext cx="440" cy="1920"/>
                </a:xfrm>
                <a:custGeom>
                  <a:avLst/>
                  <a:gdLst>
                    <a:gd name="T0" fmla="*/ 373 w 456"/>
                    <a:gd name="T1" fmla="*/ 1540 h 2136"/>
                    <a:gd name="T2" fmla="*/ 71 w 456"/>
                    <a:gd name="T3" fmla="*/ 1296 h 2136"/>
                    <a:gd name="T4" fmla="*/ 29 w 456"/>
                    <a:gd name="T5" fmla="*/ 250 h 2136"/>
                    <a:gd name="T6" fmla="*/ 244 w 456"/>
                    <a:gd name="T7" fmla="*/ 180 h 2136"/>
                    <a:gd name="T8" fmla="*/ 288 w 456"/>
                    <a:gd name="T9" fmla="*/ 1330 h 2136"/>
                    <a:gd name="T10" fmla="*/ 373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259" name="Oval 19">
            <a:extLst>
              <a:ext uri="{FF2B5EF4-FFF2-40B4-BE49-F238E27FC236}">
                <a16:creationId xmlns:a16="http://schemas.microsoft.com/office/drawing/2014/main" id="{781C6BAC-4628-4E33-BB46-D2B3C00ED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147888"/>
            <a:ext cx="2133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62" name="Oval 22">
            <a:extLst>
              <a:ext uri="{FF2B5EF4-FFF2-40B4-BE49-F238E27FC236}">
                <a16:creationId xmlns:a16="http://schemas.microsoft.com/office/drawing/2014/main" id="{3AABD9E7-C314-49CF-8429-578F1FB204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1143000"/>
            <a:ext cx="2133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0265" name="Group 25">
            <a:extLst>
              <a:ext uri="{FF2B5EF4-FFF2-40B4-BE49-F238E27FC236}">
                <a16:creationId xmlns:a16="http://schemas.microsoft.com/office/drawing/2014/main" id="{28BFC9BC-1A95-4D41-8816-25C2CE2CC334}"/>
              </a:ext>
            </a:extLst>
          </p:cNvPr>
          <p:cNvGrpSpPr>
            <a:grpSpLocks/>
          </p:cNvGrpSpPr>
          <p:nvPr/>
        </p:nvGrpSpPr>
        <p:grpSpPr bwMode="auto">
          <a:xfrm>
            <a:off x="6461125" y="901700"/>
            <a:ext cx="1143000" cy="1235075"/>
            <a:chOff x="4032" y="1143"/>
            <a:chExt cx="1344" cy="1257"/>
          </a:xfrm>
        </p:grpSpPr>
        <p:sp>
          <p:nvSpPr>
            <p:cNvPr id="6287" name="Oval 23">
              <a:extLst>
                <a:ext uri="{FF2B5EF4-FFF2-40B4-BE49-F238E27FC236}">
                  <a16:creationId xmlns:a16="http://schemas.microsoft.com/office/drawing/2014/main" id="{68EC0D48-9481-4697-830F-59F01AE6E3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776"/>
              <a:ext cx="1344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88" name="Oval 24">
              <a:extLst>
                <a:ext uri="{FF2B5EF4-FFF2-40B4-BE49-F238E27FC236}">
                  <a16:creationId xmlns:a16="http://schemas.microsoft.com/office/drawing/2014/main" id="{625FB925-5FE0-4A73-9308-9D0422000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143"/>
              <a:ext cx="1344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0266" name="Group 26">
            <a:extLst>
              <a:ext uri="{FF2B5EF4-FFF2-40B4-BE49-F238E27FC236}">
                <a16:creationId xmlns:a16="http://schemas.microsoft.com/office/drawing/2014/main" id="{08E49359-C9F9-4AB2-93A3-1BA5FEA9A77F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2147888"/>
            <a:ext cx="1143000" cy="1233487"/>
            <a:chOff x="4032" y="1143"/>
            <a:chExt cx="1344" cy="1257"/>
          </a:xfrm>
        </p:grpSpPr>
        <p:sp>
          <p:nvSpPr>
            <p:cNvPr id="6285" name="Oval 27">
              <a:extLst>
                <a:ext uri="{FF2B5EF4-FFF2-40B4-BE49-F238E27FC236}">
                  <a16:creationId xmlns:a16="http://schemas.microsoft.com/office/drawing/2014/main" id="{39324714-AC65-4CCB-A210-615DA16371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776"/>
              <a:ext cx="1344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86" name="Oval 28">
              <a:extLst>
                <a:ext uri="{FF2B5EF4-FFF2-40B4-BE49-F238E27FC236}">
                  <a16:creationId xmlns:a16="http://schemas.microsoft.com/office/drawing/2014/main" id="{F3C64043-4ACC-4BC4-82F1-FC41F45659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143"/>
              <a:ext cx="1344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0270" name="Group 30">
            <a:extLst>
              <a:ext uri="{FF2B5EF4-FFF2-40B4-BE49-F238E27FC236}">
                <a16:creationId xmlns:a16="http://schemas.microsoft.com/office/drawing/2014/main" id="{CF2B4F82-657B-4EA5-BE11-66CF7550AD3D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1371600"/>
            <a:ext cx="1143000" cy="533400"/>
            <a:chOff x="768" y="1008"/>
            <a:chExt cx="384" cy="240"/>
          </a:xfrm>
        </p:grpSpPr>
        <p:grpSp>
          <p:nvGrpSpPr>
            <p:cNvPr id="6271" name="Group 31">
              <a:extLst>
                <a:ext uri="{FF2B5EF4-FFF2-40B4-BE49-F238E27FC236}">
                  <a16:creationId xmlns:a16="http://schemas.microsoft.com/office/drawing/2014/main" id="{65A3A973-DBE6-4B09-AA79-FD2B2ED10481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912" y="864"/>
              <a:ext cx="96" cy="384"/>
              <a:chOff x="2328" y="-168"/>
              <a:chExt cx="752" cy="4632"/>
            </a:xfrm>
          </p:grpSpPr>
          <p:sp>
            <p:nvSpPr>
              <p:cNvPr id="6279" name="Oval 32">
                <a:extLst>
                  <a:ext uri="{FF2B5EF4-FFF2-40B4-BE49-F238E27FC236}">
                    <a16:creationId xmlns:a16="http://schemas.microsoft.com/office/drawing/2014/main" id="{993F4655-C600-4B5B-97AC-EFF5C04002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432" cy="48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80" name="Freeform 33">
                <a:extLst>
                  <a:ext uri="{FF2B5EF4-FFF2-40B4-BE49-F238E27FC236}">
                    <a16:creationId xmlns:a16="http://schemas.microsoft.com/office/drawing/2014/main" id="{FE0CE67A-9EF4-408B-B97D-A0CC39E1D8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8" y="-144"/>
                <a:ext cx="456" cy="2136"/>
              </a:xfrm>
              <a:custGeom>
                <a:avLst/>
                <a:gdLst>
                  <a:gd name="T0" fmla="*/ 416 w 456"/>
                  <a:gd name="T1" fmla="*/ 2120 h 2136"/>
                  <a:gd name="T2" fmla="*/ 80 w 456"/>
                  <a:gd name="T3" fmla="*/ 1784 h 2136"/>
                  <a:gd name="T4" fmla="*/ 32 w 456"/>
                  <a:gd name="T5" fmla="*/ 344 h 2136"/>
                  <a:gd name="T6" fmla="*/ 272 w 456"/>
                  <a:gd name="T7" fmla="*/ 248 h 2136"/>
                  <a:gd name="T8" fmla="*/ 320 w 456"/>
                  <a:gd name="T9" fmla="*/ 1832 h 2136"/>
                  <a:gd name="T10" fmla="*/ 416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1" name="Freeform 34">
                <a:extLst>
                  <a:ext uri="{FF2B5EF4-FFF2-40B4-BE49-F238E27FC236}">
                    <a16:creationId xmlns:a16="http://schemas.microsoft.com/office/drawing/2014/main" id="{774CA58F-9EF2-4864-88BE-D1119176163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640" y="-168"/>
                <a:ext cx="440" cy="2136"/>
              </a:xfrm>
              <a:custGeom>
                <a:avLst/>
                <a:gdLst>
                  <a:gd name="T0" fmla="*/ 373 w 456"/>
                  <a:gd name="T1" fmla="*/ 2120 h 2136"/>
                  <a:gd name="T2" fmla="*/ 71 w 456"/>
                  <a:gd name="T3" fmla="*/ 1784 h 2136"/>
                  <a:gd name="T4" fmla="*/ 29 w 456"/>
                  <a:gd name="T5" fmla="*/ 344 h 2136"/>
                  <a:gd name="T6" fmla="*/ 244 w 456"/>
                  <a:gd name="T7" fmla="*/ 248 h 2136"/>
                  <a:gd name="T8" fmla="*/ 288 w 456"/>
                  <a:gd name="T9" fmla="*/ 1832 h 2136"/>
                  <a:gd name="T10" fmla="*/ 373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82" name="Group 35">
                <a:extLst>
                  <a:ext uri="{FF2B5EF4-FFF2-40B4-BE49-F238E27FC236}">
                    <a16:creationId xmlns:a16="http://schemas.microsoft.com/office/drawing/2014/main" id="{B9C6868D-46F9-40C5-A232-7613AEDDE8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28" y="2160"/>
                <a:ext cx="752" cy="2304"/>
                <a:chOff x="2328" y="2160"/>
                <a:chExt cx="752" cy="1920"/>
              </a:xfrm>
            </p:grpSpPr>
            <p:sp>
              <p:nvSpPr>
                <p:cNvPr id="6283" name="Freeform 36">
                  <a:extLst>
                    <a:ext uri="{FF2B5EF4-FFF2-40B4-BE49-F238E27FC236}">
                      <a16:creationId xmlns:a16="http://schemas.microsoft.com/office/drawing/2014/main" id="{527DEAC2-0B8F-4B25-BD4D-7C11DABFB39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2328" y="2160"/>
                  <a:ext cx="456" cy="1920"/>
                </a:xfrm>
                <a:custGeom>
                  <a:avLst/>
                  <a:gdLst>
                    <a:gd name="T0" fmla="*/ 416 w 456"/>
                    <a:gd name="T1" fmla="*/ 1540 h 2136"/>
                    <a:gd name="T2" fmla="*/ 80 w 456"/>
                    <a:gd name="T3" fmla="*/ 1296 h 2136"/>
                    <a:gd name="T4" fmla="*/ 32 w 456"/>
                    <a:gd name="T5" fmla="*/ 250 h 2136"/>
                    <a:gd name="T6" fmla="*/ 272 w 456"/>
                    <a:gd name="T7" fmla="*/ 180 h 2136"/>
                    <a:gd name="T8" fmla="*/ 320 w 456"/>
                    <a:gd name="T9" fmla="*/ 1330 h 2136"/>
                    <a:gd name="T10" fmla="*/ 416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84" name="Freeform 37">
                  <a:extLst>
                    <a:ext uri="{FF2B5EF4-FFF2-40B4-BE49-F238E27FC236}">
                      <a16:creationId xmlns:a16="http://schemas.microsoft.com/office/drawing/2014/main" id="{8177E6D7-2336-434E-8F94-F658A720AA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2640" y="2160"/>
                  <a:ext cx="440" cy="1920"/>
                </a:xfrm>
                <a:custGeom>
                  <a:avLst/>
                  <a:gdLst>
                    <a:gd name="T0" fmla="*/ 373 w 456"/>
                    <a:gd name="T1" fmla="*/ 1540 h 2136"/>
                    <a:gd name="T2" fmla="*/ 71 w 456"/>
                    <a:gd name="T3" fmla="*/ 1296 h 2136"/>
                    <a:gd name="T4" fmla="*/ 29 w 456"/>
                    <a:gd name="T5" fmla="*/ 250 h 2136"/>
                    <a:gd name="T6" fmla="*/ 244 w 456"/>
                    <a:gd name="T7" fmla="*/ 180 h 2136"/>
                    <a:gd name="T8" fmla="*/ 288 w 456"/>
                    <a:gd name="T9" fmla="*/ 1330 h 2136"/>
                    <a:gd name="T10" fmla="*/ 373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272" name="Group 38">
              <a:extLst>
                <a:ext uri="{FF2B5EF4-FFF2-40B4-BE49-F238E27FC236}">
                  <a16:creationId xmlns:a16="http://schemas.microsoft.com/office/drawing/2014/main" id="{40F32DE6-59F5-4E95-9D6E-3F7477F238FC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912" y="1008"/>
              <a:ext cx="96" cy="384"/>
              <a:chOff x="2328" y="-168"/>
              <a:chExt cx="752" cy="4632"/>
            </a:xfrm>
          </p:grpSpPr>
          <p:sp>
            <p:nvSpPr>
              <p:cNvPr id="6273" name="Oval 39">
                <a:extLst>
                  <a:ext uri="{FF2B5EF4-FFF2-40B4-BE49-F238E27FC236}">
                    <a16:creationId xmlns:a16="http://schemas.microsoft.com/office/drawing/2014/main" id="{135A3F16-D13E-4F41-A2F3-79299A28F7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432" cy="48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74" name="Freeform 40">
                <a:extLst>
                  <a:ext uri="{FF2B5EF4-FFF2-40B4-BE49-F238E27FC236}">
                    <a16:creationId xmlns:a16="http://schemas.microsoft.com/office/drawing/2014/main" id="{763BB807-3239-4530-8FFE-C32641C5BC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8" y="-144"/>
                <a:ext cx="456" cy="2136"/>
              </a:xfrm>
              <a:custGeom>
                <a:avLst/>
                <a:gdLst>
                  <a:gd name="T0" fmla="*/ 416 w 456"/>
                  <a:gd name="T1" fmla="*/ 2120 h 2136"/>
                  <a:gd name="T2" fmla="*/ 80 w 456"/>
                  <a:gd name="T3" fmla="*/ 1784 h 2136"/>
                  <a:gd name="T4" fmla="*/ 32 w 456"/>
                  <a:gd name="T5" fmla="*/ 344 h 2136"/>
                  <a:gd name="T6" fmla="*/ 272 w 456"/>
                  <a:gd name="T7" fmla="*/ 248 h 2136"/>
                  <a:gd name="T8" fmla="*/ 320 w 456"/>
                  <a:gd name="T9" fmla="*/ 1832 h 2136"/>
                  <a:gd name="T10" fmla="*/ 416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5" name="Freeform 41">
                <a:extLst>
                  <a:ext uri="{FF2B5EF4-FFF2-40B4-BE49-F238E27FC236}">
                    <a16:creationId xmlns:a16="http://schemas.microsoft.com/office/drawing/2014/main" id="{282B36B8-B59D-411E-83A3-14B555E45E0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640" y="-168"/>
                <a:ext cx="440" cy="2136"/>
              </a:xfrm>
              <a:custGeom>
                <a:avLst/>
                <a:gdLst>
                  <a:gd name="T0" fmla="*/ 373 w 456"/>
                  <a:gd name="T1" fmla="*/ 2120 h 2136"/>
                  <a:gd name="T2" fmla="*/ 71 w 456"/>
                  <a:gd name="T3" fmla="*/ 1784 h 2136"/>
                  <a:gd name="T4" fmla="*/ 29 w 456"/>
                  <a:gd name="T5" fmla="*/ 344 h 2136"/>
                  <a:gd name="T6" fmla="*/ 244 w 456"/>
                  <a:gd name="T7" fmla="*/ 248 h 2136"/>
                  <a:gd name="T8" fmla="*/ 288 w 456"/>
                  <a:gd name="T9" fmla="*/ 1832 h 2136"/>
                  <a:gd name="T10" fmla="*/ 373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76" name="Group 42">
                <a:extLst>
                  <a:ext uri="{FF2B5EF4-FFF2-40B4-BE49-F238E27FC236}">
                    <a16:creationId xmlns:a16="http://schemas.microsoft.com/office/drawing/2014/main" id="{77850C5B-A91B-49BC-A7E6-2A9F309D17E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28" y="2160"/>
                <a:ext cx="752" cy="2304"/>
                <a:chOff x="2328" y="2160"/>
                <a:chExt cx="752" cy="1920"/>
              </a:xfrm>
            </p:grpSpPr>
            <p:sp>
              <p:nvSpPr>
                <p:cNvPr id="6277" name="Freeform 43">
                  <a:extLst>
                    <a:ext uri="{FF2B5EF4-FFF2-40B4-BE49-F238E27FC236}">
                      <a16:creationId xmlns:a16="http://schemas.microsoft.com/office/drawing/2014/main" id="{13621028-4967-4392-B0A4-6D11E196EC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2328" y="2160"/>
                  <a:ext cx="456" cy="1920"/>
                </a:xfrm>
                <a:custGeom>
                  <a:avLst/>
                  <a:gdLst>
                    <a:gd name="T0" fmla="*/ 416 w 456"/>
                    <a:gd name="T1" fmla="*/ 1540 h 2136"/>
                    <a:gd name="T2" fmla="*/ 80 w 456"/>
                    <a:gd name="T3" fmla="*/ 1296 h 2136"/>
                    <a:gd name="T4" fmla="*/ 32 w 456"/>
                    <a:gd name="T5" fmla="*/ 250 h 2136"/>
                    <a:gd name="T6" fmla="*/ 272 w 456"/>
                    <a:gd name="T7" fmla="*/ 180 h 2136"/>
                    <a:gd name="T8" fmla="*/ 320 w 456"/>
                    <a:gd name="T9" fmla="*/ 1330 h 2136"/>
                    <a:gd name="T10" fmla="*/ 416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78" name="Freeform 44">
                  <a:extLst>
                    <a:ext uri="{FF2B5EF4-FFF2-40B4-BE49-F238E27FC236}">
                      <a16:creationId xmlns:a16="http://schemas.microsoft.com/office/drawing/2014/main" id="{CAFBE668-25AC-4735-9DDD-19D6A2FC78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2640" y="2160"/>
                  <a:ext cx="440" cy="1920"/>
                </a:xfrm>
                <a:custGeom>
                  <a:avLst/>
                  <a:gdLst>
                    <a:gd name="T0" fmla="*/ 373 w 456"/>
                    <a:gd name="T1" fmla="*/ 1540 h 2136"/>
                    <a:gd name="T2" fmla="*/ 71 w 456"/>
                    <a:gd name="T3" fmla="*/ 1296 h 2136"/>
                    <a:gd name="T4" fmla="*/ 29 w 456"/>
                    <a:gd name="T5" fmla="*/ 250 h 2136"/>
                    <a:gd name="T6" fmla="*/ 244 w 456"/>
                    <a:gd name="T7" fmla="*/ 180 h 2136"/>
                    <a:gd name="T8" fmla="*/ 288 w 456"/>
                    <a:gd name="T9" fmla="*/ 1330 h 2136"/>
                    <a:gd name="T10" fmla="*/ 373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285" name="Group 45">
            <a:extLst>
              <a:ext uri="{FF2B5EF4-FFF2-40B4-BE49-F238E27FC236}">
                <a16:creationId xmlns:a16="http://schemas.microsoft.com/office/drawing/2014/main" id="{CDF68D73-57AE-4373-9A65-D7E2403CA101}"/>
              </a:ext>
            </a:extLst>
          </p:cNvPr>
          <p:cNvGrpSpPr>
            <a:grpSpLocks/>
          </p:cNvGrpSpPr>
          <p:nvPr/>
        </p:nvGrpSpPr>
        <p:grpSpPr bwMode="auto">
          <a:xfrm>
            <a:off x="6694488" y="1123950"/>
            <a:ext cx="747712" cy="125413"/>
            <a:chOff x="768" y="1008"/>
            <a:chExt cx="384" cy="240"/>
          </a:xfrm>
        </p:grpSpPr>
        <p:grpSp>
          <p:nvGrpSpPr>
            <p:cNvPr id="6257" name="Group 46">
              <a:extLst>
                <a:ext uri="{FF2B5EF4-FFF2-40B4-BE49-F238E27FC236}">
                  <a16:creationId xmlns:a16="http://schemas.microsoft.com/office/drawing/2014/main" id="{6F40D1CC-9CE5-4F26-956D-20C3D5324025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912" y="864"/>
              <a:ext cx="96" cy="384"/>
              <a:chOff x="2328" y="-168"/>
              <a:chExt cx="752" cy="4632"/>
            </a:xfrm>
          </p:grpSpPr>
          <p:sp>
            <p:nvSpPr>
              <p:cNvPr id="6265" name="Oval 47">
                <a:extLst>
                  <a:ext uri="{FF2B5EF4-FFF2-40B4-BE49-F238E27FC236}">
                    <a16:creationId xmlns:a16="http://schemas.microsoft.com/office/drawing/2014/main" id="{DF22F7E1-A004-4E71-B2E3-2EC0172C96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432" cy="48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66" name="Freeform 48">
                <a:extLst>
                  <a:ext uri="{FF2B5EF4-FFF2-40B4-BE49-F238E27FC236}">
                    <a16:creationId xmlns:a16="http://schemas.microsoft.com/office/drawing/2014/main" id="{34B6C55A-E51F-448B-BB2C-32D804BAA2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8" y="-144"/>
                <a:ext cx="456" cy="2136"/>
              </a:xfrm>
              <a:custGeom>
                <a:avLst/>
                <a:gdLst>
                  <a:gd name="T0" fmla="*/ 416 w 456"/>
                  <a:gd name="T1" fmla="*/ 2120 h 2136"/>
                  <a:gd name="T2" fmla="*/ 80 w 456"/>
                  <a:gd name="T3" fmla="*/ 1784 h 2136"/>
                  <a:gd name="T4" fmla="*/ 32 w 456"/>
                  <a:gd name="T5" fmla="*/ 344 h 2136"/>
                  <a:gd name="T6" fmla="*/ 272 w 456"/>
                  <a:gd name="T7" fmla="*/ 248 h 2136"/>
                  <a:gd name="T8" fmla="*/ 320 w 456"/>
                  <a:gd name="T9" fmla="*/ 1832 h 2136"/>
                  <a:gd name="T10" fmla="*/ 416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67" name="Freeform 49">
                <a:extLst>
                  <a:ext uri="{FF2B5EF4-FFF2-40B4-BE49-F238E27FC236}">
                    <a16:creationId xmlns:a16="http://schemas.microsoft.com/office/drawing/2014/main" id="{4AC34DFB-0CE0-4048-8FA4-95E183E0949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640" y="-168"/>
                <a:ext cx="440" cy="2136"/>
              </a:xfrm>
              <a:custGeom>
                <a:avLst/>
                <a:gdLst>
                  <a:gd name="T0" fmla="*/ 373 w 456"/>
                  <a:gd name="T1" fmla="*/ 2120 h 2136"/>
                  <a:gd name="T2" fmla="*/ 71 w 456"/>
                  <a:gd name="T3" fmla="*/ 1784 h 2136"/>
                  <a:gd name="T4" fmla="*/ 29 w 456"/>
                  <a:gd name="T5" fmla="*/ 344 h 2136"/>
                  <a:gd name="T6" fmla="*/ 244 w 456"/>
                  <a:gd name="T7" fmla="*/ 248 h 2136"/>
                  <a:gd name="T8" fmla="*/ 288 w 456"/>
                  <a:gd name="T9" fmla="*/ 1832 h 2136"/>
                  <a:gd name="T10" fmla="*/ 373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68" name="Group 50">
                <a:extLst>
                  <a:ext uri="{FF2B5EF4-FFF2-40B4-BE49-F238E27FC236}">
                    <a16:creationId xmlns:a16="http://schemas.microsoft.com/office/drawing/2014/main" id="{606B668F-119C-4314-9551-B92C5F6252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28" y="2160"/>
                <a:ext cx="752" cy="2304"/>
                <a:chOff x="2328" y="2160"/>
                <a:chExt cx="752" cy="1920"/>
              </a:xfrm>
            </p:grpSpPr>
            <p:sp>
              <p:nvSpPr>
                <p:cNvPr id="6269" name="Freeform 51">
                  <a:extLst>
                    <a:ext uri="{FF2B5EF4-FFF2-40B4-BE49-F238E27FC236}">
                      <a16:creationId xmlns:a16="http://schemas.microsoft.com/office/drawing/2014/main" id="{2DBD1E4A-DD17-4D86-A9D9-5FE7759275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2328" y="2160"/>
                  <a:ext cx="456" cy="1920"/>
                </a:xfrm>
                <a:custGeom>
                  <a:avLst/>
                  <a:gdLst>
                    <a:gd name="T0" fmla="*/ 416 w 456"/>
                    <a:gd name="T1" fmla="*/ 1540 h 2136"/>
                    <a:gd name="T2" fmla="*/ 80 w 456"/>
                    <a:gd name="T3" fmla="*/ 1296 h 2136"/>
                    <a:gd name="T4" fmla="*/ 32 w 456"/>
                    <a:gd name="T5" fmla="*/ 250 h 2136"/>
                    <a:gd name="T6" fmla="*/ 272 w 456"/>
                    <a:gd name="T7" fmla="*/ 180 h 2136"/>
                    <a:gd name="T8" fmla="*/ 320 w 456"/>
                    <a:gd name="T9" fmla="*/ 1330 h 2136"/>
                    <a:gd name="T10" fmla="*/ 416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70" name="Freeform 52">
                  <a:extLst>
                    <a:ext uri="{FF2B5EF4-FFF2-40B4-BE49-F238E27FC236}">
                      <a16:creationId xmlns:a16="http://schemas.microsoft.com/office/drawing/2014/main" id="{1353C314-782D-4B0E-A631-5C89233031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2640" y="2160"/>
                  <a:ext cx="440" cy="1920"/>
                </a:xfrm>
                <a:custGeom>
                  <a:avLst/>
                  <a:gdLst>
                    <a:gd name="T0" fmla="*/ 373 w 456"/>
                    <a:gd name="T1" fmla="*/ 1540 h 2136"/>
                    <a:gd name="T2" fmla="*/ 71 w 456"/>
                    <a:gd name="T3" fmla="*/ 1296 h 2136"/>
                    <a:gd name="T4" fmla="*/ 29 w 456"/>
                    <a:gd name="T5" fmla="*/ 250 h 2136"/>
                    <a:gd name="T6" fmla="*/ 244 w 456"/>
                    <a:gd name="T7" fmla="*/ 180 h 2136"/>
                    <a:gd name="T8" fmla="*/ 288 w 456"/>
                    <a:gd name="T9" fmla="*/ 1330 h 2136"/>
                    <a:gd name="T10" fmla="*/ 373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258" name="Group 53">
              <a:extLst>
                <a:ext uri="{FF2B5EF4-FFF2-40B4-BE49-F238E27FC236}">
                  <a16:creationId xmlns:a16="http://schemas.microsoft.com/office/drawing/2014/main" id="{EE281BD1-0D15-41AA-8CA5-0B334E92D9C5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912" y="1008"/>
              <a:ext cx="96" cy="384"/>
              <a:chOff x="2328" y="-168"/>
              <a:chExt cx="752" cy="4632"/>
            </a:xfrm>
          </p:grpSpPr>
          <p:sp>
            <p:nvSpPr>
              <p:cNvPr id="6259" name="Oval 54">
                <a:extLst>
                  <a:ext uri="{FF2B5EF4-FFF2-40B4-BE49-F238E27FC236}">
                    <a16:creationId xmlns:a16="http://schemas.microsoft.com/office/drawing/2014/main" id="{EF25DFE3-C98C-4C7B-88B8-6FB6859FA6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432" cy="48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60" name="Freeform 55">
                <a:extLst>
                  <a:ext uri="{FF2B5EF4-FFF2-40B4-BE49-F238E27FC236}">
                    <a16:creationId xmlns:a16="http://schemas.microsoft.com/office/drawing/2014/main" id="{3791B394-E046-4AA4-8B93-5CC8E52D45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8" y="-144"/>
                <a:ext cx="456" cy="2136"/>
              </a:xfrm>
              <a:custGeom>
                <a:avLst/>
                <a:gdLst>
                  <a:gd name="T0" fmla="*/ 416 w 456"/>
                  <a:gd name="T1" fmla="*/ 2120 h 2136"/>
                  <a:gd name="T2" fmla="*/ 80 w 456"/>
                  <a:gd name="T3" fmla="*/ 1784 h 2136"/>
                  <a:gd name="T4" fmla="*/ 32 w 456"/>
                  <a:gd name="T5" fmla="*/ 344 h 2136"/>
                  <a:gd name="T6" fmla="*/ 272 w 456"/>
                  <a:gd name="T7" fmla="*/ 248 h 2136"/>
                  <a:gd name="T8" fmla="*/ 320 w 456"/>
                  <a:gd name="T9" fmla="*/ 1832 h 2136"/>
                  <a:gd name="T10" fmla="*/ 416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61" name="Freeform 56">
                <a:extLst>
                  <a:ext uri="{FF2B5EF4-FFF2-40B4-BE49-F238E27FC236}">
                    <a16:creationId xmlns:a16="http://schemas.microsoft.com/office/drawing/2014/main" id="{2D04A62D-BAC5-4302-B292-2B85E79E8FC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640" y="-168"/>
                <a:ext cx="440" cy="2136"/>
              </a:xfrm>
              <a:custGeom>
                <a:avLst/>
                <a:gdLst>
                  <a:gd name="T0" fmla="*/ 373 w 456"/>
                  <a:gd name="T1" fmla="*/ 2120 h 2136"/>
                  <a:gd name="T2" fmla="*/ 71 w 456"/>
                  <a:gd name="T3" fmla="*/ 1784 h 2136"/>
                  <a:gd name="T4" fmla="*/ 29 w 456"/>
                  <a:gd name="T5" fmla="*/ 344 h 2136"/>
                  <a:gd name="T6" fmla="*/ 244 w 456"/>
                  <a:gd name="T7" fmla="*/ 248 h 2136"/>
                  <a:gd name="T8" fmla="*/ 288 w 456"/>
                  <a:gd name="T9" fmla="*/ 1832 h 2136"/>
                  <a:gd name="T10" fmla="*/ 373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62" name="Group 57">
                <a:extLst>
                  <a:ext uri="{FF2B5EF4-FFF2-40B4-BE49-F238E27FC236}">
                    <a16:creationId xmlns:a16="http://schemas.microsoft.com/office/drawing/2014/main" id="{3EA8B36E-13B6-464E-8315-71D4EC1444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28" y="2160"/>
                <a:ext cx="752" cy="2304"/>
                <a:chOff x="2328" y="2160"/>
                <a:chExt cx="752" cy="1920"/>
              </a:xfrm>
            </p:grpSpPr>
            <p:sp>
              <p:nvSpPr>
                <p:cNvPr id="6263" name="Freeform 58">
                  <a:extLst>
                    <a:ext uri="{FF2B5EF4-FFF2-40B4-BE49-F238E27FC236}">
                      <a16:creationId xmlns:a16="http://schemas.microsoft.com/office/drawing/2014/main" id="{D34C08B9-4673-4AA3-90D7-802A5542EB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2328" y="2160"/>
                  <a:ext cx="456" cy="1920"/>
                </a:xfrm>
                <a:custGeom>
                  <a:avLst/>
                  <a:gdLst>
                    <a:gd name="T0" fmla="*/ 416 w 456"/>
                    <a:gd name="T1" fmla="*/ 1540 h 2136"/>
                    <a:gd name="T2" fmla="*/ 80 w 456"/>
                    <a:gd name="T3" fmla="*/ 1296 h 2136"/>
                    <a:gd name="T4" fmla="*/ 32 w 456"/>
                    <a:gd name="T5" fmla="*/ 250 h 2136"/>
                    <a:gd name="T6" fmla="*/ 272 w 456"/>
                    <a:gd name="T7" fmla="*/ 180 h 2136"/>
                    <a:gd name="T8" fmla="*/ 320 w 456"/>
                    <a:gd name="T9" fmla="*/ 1330 h 2136"/>
                    <a:gd name="T10" fmla="*/ 416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64" name="Freeform 59">
                  <a:extLst>
                    <a:ext uri="{FF2B5EF4-FFF2-40B4-BE49-F238E27FC236}">
                      <a16:creationId xmlns:a16="http://schemas.microsoft.com/office/drawing/2014/main" id="{735B5B95-7B38-42AE-9061-27D932D8413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2640" y="2160"/>
                  <a:ext cx="440" cy="1920"/>
                </a:xfrm>
                <a:custGeom>
                  <a:avLst/>
                  <a:gdLst>
                    <a:gd name="T0" fmla="*/ 373 w 456"/>
                    <a:gd name="T1" fmla="*/ 1540 h 2136"/>
                    <a:gd name="T2" fmla="*/ 71 w 456"/>
                    <a:gd name="T3" fmla="*/ 1296 h 2136"/>
                    <a:gd name="T4" fmla="*/ 29 w 456"/>
                    <a:gd name="T5" fmla="*/ 250 h 2136"/>
                    <a:gd name="T6" fmla="*/ 244 w 456"/>
                    <a:gd name="T7" fmla="*/ 180 h 2136"/>
                    <a:gd name="T8" fmla="*/ 288 w 456"/>
                    <a:gd name="T9" fmla="*/ 1330 h 2136"/>
                    <a:gd name="T10" fmla="*/ 373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00" name="Group 60">
            <a:extLst>
              <a:ext uri="{FF2B5EF4-FFF2-40B4-BE49-F238E27FC236}">
                <a16:creationId xmlns:a16="http://schemas.microsoft.com/office/drawing/2014/main" id="{314BE370-2D86-4E31-B484-01092569364D}"/>
              </a:ext>
            </a:extLst>
          </p:cNvPr>
          <p:cNvGrpSpPr>
            <a:grpSpLocks/>
          </p:cNvGrpSpPr>
          <p:nvPr/>
        </p:nvGrpSpPr>
        <p:grpSpPr bwMode="auto">
          <a:xfrm>
            <a:off x="6683375" y="1774825"/>
            <a:ext cx="871538" cy="144463"/>
            <a:chOff x="768" y="1008"/>
            <a:chExt cx="384" cy="240"/>
          </a:xfrm>
        </p:grpSpPr>
        <p:grpSp>
          <p:nvGrpSpPr>
            <p:cNvPr id="6243" name="Group 61">
              <a:extLst>
                <a:ext uri="{FF2B5EF4-FFF2-40B4-BE49-F238E27FC236}">
                  <a16:creationId xmlns:a16="http://schemas.microsoft.com/office/drawing/2014/main" id="{AEE8ACFA-C35F-4DB2-8B4F-F6EE815365CA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912" y="864"/>
              <a:ext cx="96" cy="384"/>
              <a:chOff x="2328" y="-168"/>
              <a:chExt cx="752" cy="4632"/>
            </a:xfrm>
          </p:grpSpPr>
          <p:sp>
            <p:nvSpPr>
              <p:cNvPr id="6251" name="Oval 62">
                <a:extLst>
                  <a:ext uri="{FF2B5EF4-FFF2-40B4-BE49-F238E27FC236}">
                    <a16:creationId xmlns:a16="http://schemas.microsoft.com/office/drawing/2014/main" id="{EA08B6E4-E32C-489A-A6E4-1D222A1751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432" cy="48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52" name="Freeform 63">
                <a:extLst>
                  <a:ext uri="{FF2B5EF4-FFF2-40B4-BE49-F238E27FC236}">
                    <a16:creationId xmlns:a16="http://schemas.microsoft.com/office/drawing/2014/main" id="{CA9C8EEA-988B-4A91-B321-0BF9AEF83E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8" y="-144"/>
                <a:ext cx="456" cy="2136"/>
              </a:xfrm>
              <a:custGeom>
                <a:avLst/>
                <a:gdLst>
                  <a:gd name="T0" fmla="*/ 416 w 456"/>
                  <a:gd name="T1" fmla="*/ 2120 h 2136"/>
                  <a:gd name="T2" fmla="*/ 80 w 456"/>
                  <a:gd name="T3" fmla="*/ 1784 h 2136"/>
                  <a:gd name="T4" fmla="*/ 32 w 456"/>
                  <a:gd name="T5" fmla="*/ 344 h 2136"/>
                  <a:gd name="T6" fmla="*/ 272 w 456"/>
                  <a:gd name="T7" fmla="*/ 248 h 2136"/>
                  <a:gd name="T8" fmla="*/ 320 w 456"/>
                  <a:gd name="T9" fmla="*/ 1832 h 2136"/>
                  <a:gd name="T10" fmla="*/ 416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53" name="Freeform 64">
                <a:extLst>
                  <a:ext uri="{FF2B5EF4-FFF2-40B4-BE49-F238E27FC236}">
                    <a16:creationId xmlns:a16="http://schemas.microsoft.com/office/drawing/2014/main" id="{2ED8F197-87A0-4B63-8CBE-4A4C5526FB3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640" y="-168"/>
                <a:ext cx="440" cy="2136"/>
              </a:xfrm>
              <a:custGeom>
                <a:avLst/>
                <a:gdLst>
                  <a:gd name="T0" fmla="*/ 373 w 456"/>
                  <a:gd name="T1" fmla="*/ 2120 h 2136"/>
                  <a:gd name="T2" fmla="*/ 71 w 456"/>
                  <a:gd name="T3" fmla="*/ 1784 h 2136"/>
                  <a:gd name="T4" fmla="*/ 29 w 456"/>
                  <a:gd name="T5" fmla="*/ 344 h 2136"/>
                  <a:gd name="T6" fmla="*/ 244 w 456"/>
                  <a:gd name="T7" fmla="*/ 248 h 2136"/>
                  <a:gd name="T8" fmla="*/ 288 w 456"/>
                  <a:gd name="T9" fmla="*/ 1832 h 2136"/>
                  <a:gd name="T10" fmla="*/ 373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54" name="Group 65">
                <a:extLst>
                  <a:ext uri="{FF2B5EF4-FFF2-40B4-BE49-F238E27FC236}">
                    <a16:creationId xmlns:a16="http://schemas.microsoft.com/office/drawing/2014/main" id="{07F51713-D216-409E-A010-E3C67B66A0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28" y="2160"/>
                <a:ext cx="752" cy="2304"/>
                <a:chOff x="2328" y="2160"/>
                <a:chExt cx="752" cy="1920"/>
              </a:xfrm>
            </p:grpSpPr>
            <p:sp>
              <p:nvSpPr>
                <p:cNvPr id="6255" name="Freeform 66">
                  <a:extLst>
                    <a:ext uri="{FF2B5EF4-FFF2-40B4-BE49-F238E27FC236}">
                      <a16:creationId xmlns:a16="http://schemas.microsoft.com/office/drawing/2014/main" id="{555C91E2-2306-4064-AFCC-B6C98D609D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2328" y="2160"/>
                  <a:ext cx="456" cy="1920"/>
                </a:xfrm>
                <a:custGeom>
                  <a:avLst/>
                  <a:gdLst>
                    <a:gd name="T0" fmla="*/ 416 w 456"/>
                    <a:gd name="T1" fmla="*/ 1540 h 2136"/>
                    <a:gd name="T2" fmla="*/ 80 w 456"/>
                    <a:gd name="T3" fmla="*/ 1296 h 2136"/>
                    <a:gd name="T4" fmla="*/ 32 w 456"/>
                    <a:gd name="T5" fmla="*/ 250 h 2136"/>
                    <a:gd name="T6" fmla="*/ 272 w 456"/>
                    <a:gd name="T7" fmla="*/ 180 h 2136"/>
                    <a:gd name="T8" fmla="*/ 320 w 456"/>
                    <a:gd name="T9" fmla="*/ 1330 h 2136"/>
                    <a:gd name="T10" fmla="*/ 416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6" name="Freeform 67">
                  <a:extLst>
                    <a:ext uri="{FF2B5EF4-FFF2-40B4-BE49-F238E27FC236}">
                      <a16:creationId xmlns:a16="http://schemas.microsoft.com/office/drawing/2014/main" id="{14C7FD2A-9E02-45A9-88D2-3D0BCBF2BE1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2640" y="2160"/>
                  <a:ext cx="440" cy="1920"/>
                </a:xfrm>
                <a:custGeom>
                  <a:avLst/>
                  <a:gdLst>
                    <a:gd name="T0" fmla="*/ 373 w 456"/>
                    <a:gd name="T1" fmla="*/ 1540 h 2136"/>
                    <a:gd name="T2" fmla="*/ 71 w 456"/>
                    <a:gd name="T3" fmla="*/ 1296 h 2136"/>
                    <a:gd name="T4" fmla="*/ 29 w 456"/>
                    <a:gd name="T5" fmla="*/ 250 h 2136"/>
                    <a:gd name="T6" fmla="*/ 244 w 456"/>
                    <a:gd name="T7" fmla="*/ 180 h 2136"/>
                    <a:gd name="T8" fmla="*/ 288 w 456"/>
                    <a:gd name="T9" fmla="*/ 1330 h 2136"/>
                    <a:gd name="T10" fmla="*/ 373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244" name="Group 68">
              <a:extLst>
                <a:ext uri="{FF2B5EF4-FFF2-40B4-BE49-F238E27FC236}">
                  <a16:creationId xmlns:a16="http://schemas.microsoft.com/office/drawing/2014/main" id="{CBA50297-D511-46B7-AD80-41AABA2F118F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912" y="1008"/>
              <a:ext cx="96" cy="384"/>
              <a:chOff x="2328" y="-168"/>
              <a:chExt cx="752" cy="4632"/>
            </a:xfrm>
          </p:grpSpPr>
          <p:sp>
            <p:nvSpPr>
              <p:cNvPr id="6245" name="Oval 69">
                <a:extLst>
                  <a:ext uri="{FF2B5EF4-FFF2-40B4-BE49-F238E27FC236}">
                    <a16:creationId xmlns:a16="http://schemas.microsoft.com/office/drawing/2014/main" id="{F6B3EBC8-19C4-4943-A613-78F2928888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432" cy="48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46" name="Freeform 70">
                <a:extLst>
                  <a:ext uri="{FF2B5EF4-FFF2-40B4-BE49-F238E27FC236}">
                    <a16:creationId xmlns:a16="http://schemas.microsoft.com/office/drawing/2014/main" id="{1C9E5390-2710-4043-95E4-93FA96DB9D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8" y="-144"/>
                <a:ext cx="456" cy="2136"/>
              </a:xfrm>
              <a:custGeom>
                <a:avLst/>
                <a:gdLst>
                  <a:gd name="T0" fmla="*/ 416 w 456"/>
                  <a:gd name="T1" fmla="*/ 2120 h 2136"/>
                  <a:gd name="T2" fmla="*/ 80 w 456"/>
                  <a:gd name="T3" fmla="*/ 1784 h 2136"/>
                  <a:gd name="T4" fmla="*/ 32 w 456"/>
                  <a:gd name="T5" fmla="*/ 344 h 2136"/>
                  <a:gd name="T6" fmla="*/ 272 w 456"/>
                  <a:gd name="T7" fmla="*/ 248 h 2136"/>
                  <a:gd name="T8" fmla="*/ 320 w 456"/>
                  <a:gd name="T9" fmla="*/ 1832 h 2136"/>
                  <a:gd name="T10" fmla="*/ 416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" name="Freeform 71">
                <a:extLst>
                  <a:ext uri="{FF2B5EF4-FFF2-40B4-BE49-F238E27FC236}">
                    <a16:creationId xmlns:a16="http://schemas.microsoft.com/office/drawing/2014/main" id="{F713FC87-B06E-4318-AF46-26217314B649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640" y="-168"/>
                <a:ext cx="440" cy="2136"/>
              </a:xfrm>
              <a:custGeom>
                <a:avLst/>
                <a:gdLst>
                  <a:gd name="T0" fmla="*/ 373 w 456"/>
                  <a:gd name="T1" fmla="*/ 2120 h 2136"/>
                  <a:gd name="T2" fmla="*/ 71 w 456"/>
                  <a:gd name="T3" fmla="*/ 1784 h 2136"/>
                  <a:gd name="T4" fmla="*/ 29 w 456"/>
                  <a:gd name="T5" fmla="*/ 344 h 2136"/>
                  <a:gd name="T6" fmla="*/ 244 w 456"/>
                  <a:gd name="T7" fmla="*/ 248 h 2136"/>
                  <a:gd name="T8" fmla="*/ 288 w 456"/>
                  <a:gd name="T9" fmla="*/ 1832 h 2136"/>
                  <a:gd name="T10" fmla="*/ 373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48" name="Group 72">
                <a:extLst>
                  <a:ext uri="{FF2B5EF4-FFF2-40B4-BE49-F238E27FC236}">
                    <a16:creationId xmlns:a16="http://schemas.microsoft.com/office/drawing/2014/main" id="{0AC8F1E5-D635-4FB0-B4FD-E1CB9BE0AF8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28" y="2160"/>
                <a:ext cx="752" cy="2304"/>
                <a:chOff x="2328" y="2160"/>
                <a:chExt cx="752" cy="1920"/>
              </a:xfrm>
            </p:grpSpPr>
            <p:sp>
              <p:nvSpPr>
                <p:cNvPr id="6249" name="Freeform 73">
                  <a:extLst>
                    <a:ext uri="{FF2B5EF4-FFF2-40B4-BE49-F238E27FC236}">
                      <a16:creationId xmlns:a16="http://schemas.microsoft.com/office/drawing/2014/main" id="{E5076D1F-9FC1-4EBD-AB35-C801D27D11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2328" y="2160"/>
                  <a:ext cx="456" cy="1920"/>
                </a:xfrm>
                <a:custGeom>
                  <a:avLst/>
                  <a:gdLst>
                    <a:gd name="T0" fmla="*/ 416 w 456"/>
                    <a:gd name="T1" fmla="*/ 1540 h 2136"/>
                    <a:gd name="T2" fmla="*/ 80 w 456"/>
                    <a:gd name="T3" fmla="*/ 1296 h 2136"/>
                    <a:gd name="T4" fmla="*/ 32 w 456"/>
                    <a:gd name="T5" fmla="*/ 250 h 2136"/>
                    <a:gd name="T6" fmla="*/ 272 w 456"/>
                    <a:gd name="T7" fmla="*/ 180 h 2136"/>
                    <a:gd name="T8" fmla="*/ 320 w 456"/>
                    <a:gd name="T9" fmla="*/ 1330 h 2136"/>
                    <a:gd name="T10" fmla="*/ 416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0" name="Freeform 74">
                  <a:extLst>
                    <a:ext uri="{FF2B5EF4-FFF2-40B4-BE49-F238E27FC236}">
                      <a16:creationId xmlns:a16="http://schemas.microsoft.com/office/drawing/2014/main" id="{5CFE25FB-3C72-47BC-AACF-C3E32F86488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2640" y="2160"/>
                  <a:ext cx="440" cy="1920"/>
                </a:xfrm>
                <a:custGeom>
                  <a:avLst/>
                  <a:gdLst>
                    <a:gd name="T0" fmla="*/ 373 w 456"/>
                    <a:gd name="T1" fmla="*/ 1540 h 2136"/>
                    <a:gd name="T2" fmla="*/ 71 w 456"/>
                    <a:gd name="T3" fmla="*/ 1296 h 2136"/>
                    <a:gd name="T4" fmla="*/ 29 w 456"/>
                    <a:gd name="T5" fmla="*/ 250 h 2136"/>
                    <a:gd name="T6" fmla="*/ 244 w 456"/>
                    <a:gd name="T7" fmla="*/ 180 h 2136"/>
                    <a:gd name="T8" fmla="*/ 288 w 456"/>
                    <a:gd name="T9" fmla="*/ 1330 h 2136"/>
                    <a:gd name="T10" fmla="*/ 373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0315" name="Group 75">
            <a:extLst>
              <a:ext uri="{FF2B5EF4-FFF2-40B4-BE49-F238E27FC236}">
                <a16:creationId xmlns:a16="http://schemas.microsoft.com/office/drawing/2014/main" id="{F115E725-8393-49C3-B70D-2BF56A45820A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5076825"/>
            <a:ext cx="1371600" cy="685800"/>
            <a:chOff x="768" y="1008"/>
            <a:chExt cx="384" cy="240"/>
          </a:xfrm>
        </p:grpSpPr>
        <p:grpSp>
          <p:nvGrpSpPr>
            <p:cNvPr id="6229" name="Group 76">
              <a:extLst>
                <a:ext uri="{FF2B5EF4-FFF2-40B4-BE49-F238E27FC236}">
                  <a16:creationId xmlns:a16="http://schemas.microsoft.com/office/drawing/2014/main" id="{A102C75E-D6CF-49A5-AEAB-8F234545A964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912" y="864"/>
              <a:ext cx="96" cy="384"/>
              <a:chOff x="2328" y="-168"/>
              <a:chExt cx="752" cy="4632"/>
            </a:xfrm>
          </p:grpSpPr>
          <p:sp>
            <p:nvSpPr>
              <p:cNvPr id="6237" name="Oval 77">
                <a:extLst>
                  <a:ext uri="{FF2B5EF4-FFF2-40B4-BE49-F238E27FC236}">
                    <a16:creationId xmlns:a16="http://schemas.microsoft.com/office/drawing/2014/main" id="{0C611B4E-2C67-4682-AF73-87470E533E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432" cy="48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38" name="Freeform 78">
                <a:extLst>
                  <a:ext uri="{FF2B5EF4-FFF2-40B4-BE49-F238E27FC236}">
                    <a16:creationId xmlns:a16="http://schemas.microsoft.com/office/drawing/2014/main" id="{76D03049-DDB1-4D5D-8210-ACA9CEFA1E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8" y="-144"/>
                <a:ext cx="456" cy="2136"/>
              </a:xfrm>
              <a:custGeom>
                <a:avLst/>
                <a:gdLst>
                  <a:gd name="T0" fmla="*/ 416 w 456"/>
                  <a:gd name="T1" fmla="*/ 2120 h 2136"/>
                  <a:gd name="T2" fmla="*/ 80 w 456"/>
                  <a:gd name="T3" fmla="*/ 1784 h 2136"/>
                  <a:gd name="T4" fmla="*/ 32 w 456"/>
                  <a:gd name="T5" fmla="*/ 344 h 2136"/>
                  <a:gd name="T6" fmla="*/ 272 w 456"/>
                  <a:gd name="T7" fmla="*/ 248 h 2136"/>
                  <a:gd name="T8" fmla="*/ 320 w 456"/>
                  <a:gd name="T9" fmla="*/ 1832 h 2136"/>
                  <a:gd name="T10" fmla="*/ 416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9" name="Freeform 79">
                <a:extLst>
                  <a:ext uri="{FF2B5EF4-FFF2-40B4-BE49-F238E27FC236}">
                    <a16:creationId xmlns:a16="http://schemas.microsoft.com/office/drawing/2014/main" id="{BD575B3A-5467-42E1-A6A1-0D2EA382F4E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640" y="-168"/>
                <a:ext cx="440" cy="2136"/>
              </a:xfrm>
              <a:custGeom>
                <a:avLst/>
                <a:gdLst>
                  <a:gd name="T0" fmla="*/ 373 w 456"/>
                  <a:gd name="T1" fmla="*/ 2120 h 2136"/>
                  <a:gd name="T2" fmla="*/ 71 w 456"/>
                  <a:gd name="T3" fmla="*/ 1784 h 2136"/>
                  <a:gd name="T4" fmla="*/ 29 w 456"/>
                  <a:gd name="T5" fmla="*/ 344 h 2136"/>
                  <a:gd name="T6" fmla="*/ 244 w 456"/>
                  <a:gd name="T7" fmla="*/ 248 h 2136"/>
                  <a:gd name="T8" fmla="*/ 288 w 456"/>
                  <a:gd name="T9" fmla="*/ 1832 h 2136"/>
                  <a:gd name="T10" fmla="*/ 373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40" name="Group 80">
                <a:extLst>
                  <a:ext uri="{FF2B5EF4-FFF2-40B4-BE49-F238E27FC236}">
                    <a16:creationId xmlns:a16="http://schemas.microsoft.com/office/drawing/2014/main" id="{D9F85F9B-4B75-4BFE-96F1-A11F6B83E3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28" y="2160"/>
                <a:ext cx="752" cy="2304"/>
                <a:chOff x="2328" y="2160"/>
                <a:chExt cx="752" cy="1920"/>
              </a:xfrm>
            </p:grpSpPr>
            <p:sp>
              <p:nvSpPr>
                <p:cNvPr id="6241" name="Freeform 81">
                  <a:extLst>
                    <a:ext uri="{FF2B5EF4-FFF2-40B4-BE49-F238E27FC236}">
                      <a16:creationId xmlns:a16="http://schemas.microsoft.com/office/drawing/2014/main" id="{D561FD1E-046B-4661-AA79-5A6D00D1DED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2328" y="2160"/>
                  <a:ext cx="456" cy="1920"/>
                </a:xfrm>
                <a:custGeom>
                  <a:avLst/>
                  <a:gdLst>
                    <a:gd name="T0" fmla="*/ 416 w 456"/>
                    <a:gd name="T1" fmla="*/ 1540 h 2136"/>
                    <a:gd name="T2" fmla="*/ 80 w 456"/>
                    <a:gd name="T3" fmla="*/ 1296 h 2136"/>
                    <a:gd name="T4" fmla="*/ 32 w 456"/>
                    <a:gd name="T5" fmla="*/ 250 h 2136"/>
                    <a:gd name="T6" fmla="*/ 272 w 456"/>
                    <a:gd name="T7" fmla="*/ 180 h 2136"/>
                    <a:gd name="T8" fmla="*/ 320 w 456"/>
                    <a:gd name="T9" fmla="*/ 1330 h 2136"/>
                    <a:gd name="T10" fmla="*/ 416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42" name="Freeform 82">
                  <a:extLst>
                    <a:ext uri="{FF2B5EF4-FFF2-40B4-BE49-F238E27FC236}">
                      <a16:creationId xmlns:a16="http://schemas.microsoft.com/office/drawing/2014/main" id="{116D1E49-FEEA-4B56-8FA2-2E17E637834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2640" y="2160"/>
                  <a:ext cx="440" cy="1920"/>
                </a:xfrm>
                <a:custGeom>
                  <a:avLst/>
                  <a:gdLst>
                    <a:gd name="T0" fmla="*/ 373 w 456"/>
                    <a:gd name="T1" fmla="*/ 1540 h 2136"/>
                    <a:gd name="T2" fmla="*/ 71 w 456"/>
                    <a:gd name="T3" fmla="*/ 1296 h 2136"/>
                    <a:gd name="T4" fmla="*/ 29 w 456"/>
                    <a:gd name="T5" fmla="*/ 250 h 2136"/>
                    <a:gd name="T6" fmla="*/ 244 w 456"/>
                    <a:gd name="T7" fmla="*/ 180 h 2136"/>
                    <a:gd name="T8" fmla="*/ 288 w 456"/>
                    <a:gd name="T9" fmla="*/ 1330 h 2136"/>
                    <a:gd name="T10" fmla="*/ 373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6230" name="Group 83">
              <a:extLst>
                <a:ext uri="{FF2B5EF4-FFF2-40B4-BE49-F238E27FC236}">
                  <a16:creationId xmlns:a16="http://schemas.microsoft.com/office/drawing/2014/main" id="{06882481-F709-413C-A327-4BA4F219DECC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912" y="1008"/>
              <a:ext cx="96" cy="384"/>
              <a:chOff x="2328" y="-168"/>
              <a:chExt cx="752" cy="4632"/>
            </a:xfrm>
          </p:grpSpPr>
          <p:sp>
            <p:nvSpPr>
              <p:cNvPr id="6231" name="Oval 84">
                <a:extLst>
                  <a:ext uri="{FF2B5EF4-FFF2-40B4-BE49-F238E27FC236}">
                    <a16:creationId xmlns:a16="http://schemas.microsoft.com/office/drawing/2014/main" id="{6E72C929-F10B-49A5-BDDD-46A5537F89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6" y="1824"/>
                <a:ext cx="432" cy="480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.VnTime" panose="020B7200000000000000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6232" name="Freeform 85">
                <a:extLst>
                  <a:ext uri="{FF2B5EF4-FFF2-40B4-BE49-F238E27FC236}">
                    <a16:creationId xmlns:a16="http://schemas.microsoft.com/office/drawing/2014/main" id="{FA41E333-A959-42D8-B8CF-A4B002DE87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8" y="-144"/>
                <a:ext cx="456" cy="2136"/>
              </a:xfrm>
              <a:custGeom>
                <a:avLst/>
                <a:gdLst>
                  <a:gd name="T0" fmla="*/ 416 w 456"/>
                  <a:gd name="T1" fmla="*/ 2120 h 2136"/>
                  <a:gd name="T2" fmla="*/ 80 w 456"/>
                  <a:gd name="T3" fmla="*/ 1784 h 2136"/>
                  <a:gd name="T4" fmla="*/ 32 w 456"/>
                  <a:gd name="T5" fmla="*/ 344 h 2136"/>
                  <a:gd name="T6" fmla="*/ 272 w 456"/>
                  <a:gd name="T7" fmla="*/ 248 h 2136"/>
                  <a:gd name="T8" fmla="*/ 320 w 456"/>
                  <a:gd name="T9" fmla="*/ 1832 h 2136"/>
                  <a:gd name="T10" fmla="*/ 416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3" name="Freeform 86">
                <a:extLst>
                  <a:ext uri="{FF2B5EF4-FFF2-40B4-BE49-F238E27FC236}">
                    <a16:creationId xmlns:a16="http://schemas.microsoft.com/office/drawing/2014/main" id="{2EFA5F11-5444-4517-A95E-4852BF9749B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640" y="-168"/>
                <a:ext cx="440" cy="2136"/>
              </a:xfrm>
              <a:custGeom>
                <a:avLst/>
                <a:gdLst>
                  <a:gd name="T0" fmla="*/ 373 w 456"/>
                  <a:gd name="T1" fmla="*/ 2120 h 2136"/>
                  <a:gd name="T2" fmla="*/ 71 w 456"/>
                  <a:gd name="T3" fmla="*/ 1784 h 2136"/>
                  <a:gd name="T4" fmla="*/ 29 w 456"/>
                  <a:gd name="T5" fmla="*/ 344 h 2136"/>
                  <a:gd name="T6" fmla="*/ 244 w 456"/>
                  <a:gd name="T7" fmla="*/ 248 h 2136"/>
                  <a:gd name="T8" fmla="*/ 288 w 456"/>
                  <a:gd name="T9" fmla="*/ 1832 h 2136"/>
                  <a:gd name="T10" fmla="*/ 373 w 456"/>
                  <a:gd name="T11" fmla="*/ 212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234" name="Group 87">
                <a:extLst>
                  <a:ext uri="{FF2B5EF4-FFF2-40B4-BE49-F238E27FC236}">
                    <a16:creationId xmlns:a16="http://schemas.microsoft.com/office/drawing/2014/main" id="{59A0C392-9D9B-4BEB-8400-87E56F404AD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28" y="2160"/>
                <a:ext cx="752" cy="2304"/>
                <a:chOff x="2328" y="2160"/>
                <a:chExt cx="752" cy="1920"/>
              </a:xfrm>
            </p:grpSpPr>
            <p:sp>
              <p:nvSpPr>
                <p:cNvPr id="6235" name="Freeform 88">
                  <a:extLst>
                    <a:ext uri="{FF2B5EF4-FFF2-40B4-BE49-F238E27FC236}">
                      <a16:creationId xmlns:a16="http://schemas.microsoft.com/office/drawing/2014/main" id="{586800DD-F78B-4363-8CD6-73B9CCBC1F8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2328" y="2160"/>
                  <a:ext cx="456" cy="1920"/>
                </a:xfrm>
                <a:custGeom>
                  <a:avLst/>
                  <a:gdLst>
                    <a:gd name="T0" fmla="*/ 416 w 456"/>
                    <a:gd name="T1" fmla="*/ 1540 h 2136"/>
                    <a:gd name="T2" fmla="*/ 80 w 456"/>
                    <a:gd name="T3" fmla="*/ 1296 h 2136"/>
                    <a:gd name="T4" fmla="*/ 32 w 456"/>
                    <a:gd name="T5" fmla="*/ 250 h 2136"/>
                    <a:gd name="T6" fmla="*/ 272 w 456"/>
                    <a:gd name="T7" fmla="*/ 180 h 2136"/>
                    <a:gd name="T8" fmla="*/ 320 w 456"/>
                    <a:gd name="T9" fmla="*/ 1330 h 2136"/>
                    <a:gd name="T10" fmla="*/ 416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36" name="Freeform 89">
                  <a:extLst>
                    <a:ext uri="{FF2B5EF4-FFF2-40B4-BE49-F238E27FC236}">
                      <a16:creationId xmlns:a16="http://schemas.microsoft.com/office/drawing/2014/main" id="{4B8A955E-CB4A-42AE-81FD-D7005AC2C99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 flipV="1">
                  <a:off x="2640" y="2160"/>
                  <a:ext cx="440" cy="1920"/>
                </a:xfrm>
                <a:custGeom>
                  <a:avLst/>
                  <a:gdLst>
                    <a:gd name="T0" fmla="*/ 373 w 456"/>
                    <a:gd name="T1" fmla="*/ 1540 h 2136"/>
                    <a:gd name="T2" fmla="*/ 71 w 456"/>
                    <a:gd name="T3" fmla="*/ 1296 h 2136"/>
                    <a:gd name="T4" fmla="*/ 29 w 456"/>
                    <a:gd name="T5" fmla="*/ 250 h 2136"/>
                    <a:gd name="T6" fmla="*/ 244 w 456"/>
                    <a:gd name="T7" fmla="*/ 180 h 2136"/>
                    <a:gd name="T8" fmla="*/ 288 w 456"/>
                    <a:gd name="T9" fmla="*/ 1330 h 2136"/>
                    <a:gd name="T10" fmla="*/ 373 w 456"/>
                    <a:gd name="T11" fmla="*/ 1540 h 213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56" h="2136">
                      <a:moveTo>
                        <a:pt x="416" y="2120"/>
                      </a:moveTo>
                      <a:cubicBezTo>
                        <a:pt x="376" y="2112"/>
                        <a:pt x="144" y="2080"/>
                        <a:pt x="80" y="1784"/>
                      </a:cubicBezTo>
                      <a:cubicBezTo>
                        <a:pt x="16" y="1488"/>
                        <a:pt x="0" y="600"/>
                        <a:pt x="32" y="344"/>
                      </a:cubicBezTo>
                      <a:cubicBezTo>
                        <a:pt x="64" y="88"/>
                        <a:pt x="224" y="0"/>
                        <a:pt x="272" y="248"/>
                      </a:cubicBezTo>
                      <a:cubicBezTo>
                        <a:pt x="320" y="496"/>
                        <a:pt x="296" y="1528"/>
                        <a:pt x="320" y="1832"/>
                      </a:cubicBezTo>
                      <a:cubicBezTo>
                        <a:pt x="344" y="2136"/>
                        <a:pt x="456" y="2128"/>
                        <a:pt x="416" y="2120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0330" name="Oval 90">
            <a:extLst>
              <a:ext uri="{FF2B5EF4-FFF2-40B4-BE49-F238E27FC236}">
                <a16:creationId xmlns:a16="http://schemas.microsoft.com/office/drawing/2014/main" id="{523FED6E-A896-4D9D-B158-7A4840396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5360988"/>
            <a:ext cx="2133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31" name="Oval 91">
            <a:extLst>
              <a:ext uri="{FF2B5EF4-FFF2-40B4-BE49-F238E27FC236}">
                <a16:creationId xmlns:a16="http://schemas.microsoft.com/office/drawing/2014/main" id="{55E427D2-753B-414E-A99A-0FFD31130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0" y="4324350"/>
            <a:ext cx="2133600" cy="990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0332" name="Group 92">
            <a:extLst>
              <a:ext uri="{FF2B5EF4-FFF2-40B4-BE49-F238E27FC236}">
                <a16:creationId xmlns:a16="http://schemas.microsoft.com/office/drawing/2014/main" id="{7F4BC4BE-51F9-423A-B981-F4E1E638E8E5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4238625"/>
            <a:ext cx="1143000" cy="1233488"/>
            <a:chOff x="4032" y="1143"/>
            <a:chExt cx="1344" cy="1257"/>
          </a:xfrm>
        </p:grpSpPr>
        <p:sp>
          <p:nvSpPr>
            <p:cNvPr id="6227" name="Oval 93">
              <a:extLst>
                <a:ext uri="{FF2B5EF4-FFF2-40B4-BE49-F238E27FC236}">
                  <a16:creationId xmlns:a16="http://schemas.microsoft.com/office/drawing/2014/main" id="{1845A6B7-DF88-4E7C-AC9B-F07D0A5D3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776"/>
              <a:ext cx="1344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28" name="Oval 94">
              <a:extLst>
                <a:ext uri="{FF2B5EF4-FFF2-40B4-BE49-F238E27FC236}">
                  <a16:creationId xmlns:a16="http://schemas.microsoft.com/office/drawing/2014/main" id="{B8E132B8-F9B9-48D1-B31F-CB64E95C6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143"/>
              <a:ext cx="1344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0335" name="Group 95">
            <a:extLst>
              <a:ext uri="{FF2B5EF4-FFF2-40B4-BE49-F238E27FC236}">
                <a16:creationId xmlns:a16="http://schemas.microsoft.com/office/drawing/2014/main" id="{5D1C8173-DC90-493D-B1C9-81F5119BDDFF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472113"/>
            <a:ext cx="1143000" cy="1233487"/>
            <a:chOff x="4032" y="1143"/>
            <a:chExt cx="1344" cy="1257"/>
          </a:xfrm>
        </p:grpSpPr>
        <p:sp>
          <p:nvSpPr>
            <p:cNvPr id="6225" name="Oval 96">
              <a:extLst>
                <a:ext uri="{FF2B5EF4-FFF2-40B4-BE49-F238E27FC236}">
                  <a16:creationId xmlns:a16="http://schemas.microsoft.com/office/drawing/2014/main" id="{994561F2-4FB5-4466-A606-61B83353E0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776"/>
              <a:ext cx="1344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26" name="Oval 97">
              <a:extLst>
                <a:ext uri="{FF2B5EF4-FFF2-40B4-BE49-F238E27FC236}">
                  <a16:creationId xmlns:a16="http://schemas.microsoft.com/office/drawing/2014/main" id="{F7525B03-F53A-488F-A8E9-F3955FEF3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1143"/>
              <a:ext cx="1344" cy="62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10376" name="Group 136">
            <a:extLst>
              <a:ext uri="{FF2B5EF4-FFF2-40B4-BE49-F238E27FC236}">
                <a16:creationId xmlns:a16="http://schemas.microsoft.com/office/drawing/2014/main" id="{341F8FC7-B9E5-4A25-A20F-412BEA608DBB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30244" y="6038057"/>
            <a:ext cx="46037" cy="609600"/>
            <a:chOff x="2328" y="-168"/>
            <a:chExt cx="752" cy="4632"/>
          </a:xfrm>
        </p:grpSpPr>
        <p:sp>
          <p:nvSpPr>
            <p:cNvPr id="6219" name="Oval 137">
              <a:extLst>
                <a:ext uri="{FF2B5EF4-FFF2-40B4-BE49-F238E27FC236}">
                  <a16:creationId xmlns:a16="http://schemas.microsoft.com/office/drawing/2014/main" id="{FA8975E9-CC0A-4FCA-A102-8D931F3146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20" name="Freeform 138">
              <a:extLst>
                <a:ext uri="{FF2B5EF4-FFF2-40B4-BE49-F238E27FC236}">
                  <a16:creationId xmlns:a16="http://schemas.microsoft.com/office/drawing/2014/main" id="{588FB5C3-5A32-4FC9-AEB3-E2E4ABCB3C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1" name="Freeform 139">
              <a:extLst>
                <a:ext uri="{FF2B5EF4-FFF2-40B4-BE49-F238E27FC236}">
                  <a16:creationId xmlns:a16="http://schemas.microsoft.com/office/drawing/2014/main" id="{EC9E3587-D632-473F-9010-52E2274A951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22" name="Group 140">
              <a:extLst>
                <a:ext uri="{FF2B5EF4-FFF2-40B4-BE49-F238E27FC236}">
                  <a16:creationId xmlns:a16="http://schemas.microsoft.com/office/drawing/2014/main" id="{02AF7ECA-3E96-4CF5-8A1B-5565E792D9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6223" name="Freeform 141">
                <a:extLst>
                  <a:ext uri="{FF2B5EF4-FFF2-40B4-BE49-F238E27FC236}">
                    <a16:creationId xmlns:a16="http://schemas.microsoft.com/office/drawing/2014/main" id="{76663B4B-4BC1-4E54-A56D-2AD01F9AA207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24" name="Freeform 142">
                <a:extLst>
                  <a:ext uri="{FF2B5EF4-FFF2-40B4-BE49-F238E27FC236}">
                    <a16:creationId xmlns:a16="http://schemas.microsoft.com/office/drawing/2014/main" id="{43D6F193-7F9C-4579-8DCA-81581FD63E89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398" name="Line 158">
            <a:extLst>
              <a:ext uri="{FF2B5EF4-FFF2-40B4-BE49-F238E27FC236}">
                <a16:creationId xmlns:a16="http://schemas.microsoft.com/office/drawing/2014/main" id="{86004AAA-F373-4D20-9DD0-D0F72F6796A9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133600"/>
            <a:ext cx="6858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99" name="Line 159">
            <a:extLst>
              <a:ext uri="{FF2B5EF4-FFF2-40B4-BE49-F238E27FC236}">
                <a16:creationId xmlns:a16="http://schemas.microsoft.com/office/drawing/2014/main" id="{6DB9C848-6616-4F59-8D17-380330ED6C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5410200"/>
            <a:ext cx="6858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0" name="Line 160">
            <a:extLst>
              <a:ext uri="{FF2B5EF4-FFF2-40B4-BE49-F238E27FC236}">
                <a16:creationId xmlns:a16="http://schemas.microsoft.com/office/drawing/2014/main" id="{3D67C495-FF60-4C61-B748-B600B103BC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1295400"/>
            <a:ext cx="838200" cy="152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1" name="Line 161">
            <a:extLst>
              <a:ext uri="{FF2B5EF4-FFF2-40B4-BE49-F238E27FC236}">
                <a16:creationId xmlns:a16="http://schemas.microsoft.com/office/drawing/2014/main" id="{BDF15EB0-961B-4D86-A647-0C6875C572B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1752600"/>
            <a:ext cx="838200" cy="76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2" name="Line 162">
            <a:extLst>
              <a:ext uri="{FF2B5EF4-FFF2-40B4-BE49-F238E27FC236}">
                <a16:creationId xmlns:a16="http://schemas.microsoft.com/office/drawing/2014/main" id="{414E2F43-068F-4AEE-8290-CAEBAFF2DAC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2400300"/>
            <a:ext cx="838200" cy="152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3" name="Line 163">
            <a:extLst>
              <a:ext uri="{FF2B5EF4-FFF2-40B4-BE49-F238E27FC236}">
                <a16:creationId xmlns:a16="http://schemas.microsoft.com/office/drawing/2014/main" id="{EB52CE41-25FA-4087-AC43-F6CEC2996E5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2857500"/>
            <a:ext cx="838200" cy="76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4" name="Line 164">
            <a:extLst>
              <a:ext uri="{FF2B5EF4-FFF2-40B4-BE49-F238E27FC236}">
                <a16:creationId xmlns:a16="http://schemas.microsoft.com/office/drawing/2014/main" id="{73471B20-0E32-45B9-8C61-1A27749AE1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581525"/>
            <a:ext cx="838200" cy="152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5" name="Line 165">
            <a:extLst>
              <a:ext uri="{FF2B5EF4-FFF2-40B4-BE49-F238E27FC236}">
                <a16:creationId xmlns:a16="http://schemas.microsoft.com/office/drawing/2014/main" id="{42785AD0-353B-4B3A-B679-DA01AD0B57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5038725"/>
            <a:ext cx="838200" cy="76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6" name="Line 166">
            <a:extLst>
              <a:ext uri="{FF2B5EF4-FFF2-40B4-BE49-F238E27FC236}">
                <a16:creationId xmlns:a16="http://schemas.microsoft.com/office/drawing/2014/main" id="{1A3107C5-4BB1-4883-B003-77BE3A7C24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5691188"/>
            <a:ext cx="838200" cy="152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7" name="Line 167">
            <a:extLst>
              <a:ext uri="{FF2B5EF4-FFF2-40B4-BE49-F238E27FC236}">
                <a16:creationId xmlns:a16="http://schemas.microsoft.com/office/drawing/2014/main" id="{193D36D6-69E8-4BAE-8B0F-C2BB1B3CB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6148388"/>
            <a:ext cx="838200" cy="76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8" name="Text Box 168">
            <a:extLst>
              <a:ext uri="{FF2B5EF4-FFF2-40B4-BE49-F238E27FC236}">
                <a16:creationId xmlns:a16="http://schemas.microsoft.com/office/drawing/2014/main" id="{8C5744EF-8ABE-46ED-9FA2-8A9D12AA3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914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n+1</a:t>
            </a:r>
          </a:p>
        </p:txBody>
      </p:sp>
      <p:sp>
        <p:nvSpPr>
          <p:cNvPr id="10409" name="Text Box 169">
            <a:extLst>
              <a:ext uri="{FF2B5EF4-FFF2-40B4-BE49-F238E27FC236}">
                <a16:creationId xmlns:a16="http://schemas.microsoft.com/office/drawing/2014/main" id="{8B2474D8-86A0-4309-BC7D-F9310CB89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1519238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n+1</a:t>
            </a:r>
          </a:p>
        </p:txBody>
      </p:sp>
      <p:sp>
        <p:nvSpPr>
          <p:cNvPr id="10410" name="Text Box 170">
            <a:extLst>
              <a:ext uri="{FF2B5EF4-FFF2-40B4-BE49-F238E27FC236}">
                <a16:creationId xmlns:a16="http://schemas.microsoft.com/office/drawing/2014/main" id="{84F6D979-1133-4837-8E92-F5E70A5C6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133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n-1</a:t>
            </a:r>
          </a:p>
        </p:txBody>
      </p:sp>
      <p:sp>
        <p:nvSpPr>
          <p:cNvPr id="10411" name="Text Box 171">
            <a:extLst>
              <a:ext uri="{FF2B5EF4-FFF2-40B4-BE49-F238E27FC236}">
                <a16:creationId xmlns:a16="http://schemas.microsoft.com/office/drawing/2014/main" id="{15F4FFD0-CFC8-4D67-B11F-6112AAE35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276225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n-1</a:t>
            </a:r>
          </a:p>
        </p:txBody>
      </p:sp>
      <p:sp>
        <p:nvSpPr>
          <p:cNvPr id="10412" name="Text Box 172">
            <a:extLst>
              <a:ext uri="{FF2B5EF4-FFF2-40B4-BE49-F238E27FC236}">
                <a16:creationId xmlns:a16="http://schemas.microsoft.com/office/drawing/2014/main" id="{E11B81E6-F073-4CE0-9B26-1015A7F9A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238625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413" name="Text Box 173">
            <a:extLst>
              <a:ext uri="{FF2B5EF4-FFF2-40B4-BE49-F238E27FC236}">
                <a16:creationId xmlns:a16="http://schemas.microsoft.com/office/drawing/2014/main" id="{F400BAAD-3B83-4BC1-A857-B8CF3786C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85775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414" name="Text Box 174">
            <a:extLst>
              <a:ext uri="{FF2B5EF4-FFF2-40B4-BE49-F238E27FC236}">
                <a16:creationId xmlns:a16="http://schemas.microsoft.com/office/drawing/2014/main" id="{9AAE9BF8-31F8-4C74-B23C-15CB443A6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5486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415" name="Text Box 175">
            <a:extLst>
              <a:ext uri="{FF2B5EF4-FFF2-40B4-BE49-F238E27FC236}">
                <a16:creationId xmlns:a16="http://schemas.microsoft.com/office/drawing/2014/main" id="{FCEFE51C-1097-438D-834F-9CA513E71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6096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10416" name="Text Box 176">
            <a:extLst>
              <a:ext uri="{FF2B5EF4-FFF2-40B4-BE49-F238E27FC236}">
                <a16:creationId xmlns:a16="http://schemas.microsoft.com/office/drawing/2014/main" id="{61FCF3DC-65E4-4575-97F8-1C1DFC98E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14313" y="563563"/>
            <a:ext cx="9144001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FF00"/>
                </a:solidFill>
              </a:rPr>
              <a:t>	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FF00"/>
                </a:solidFill>
              </a:rPr>
              <a:t>.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Cơ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chế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phát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sinh</a:t>
            </a:r>
            <a:endParaRPr lang="en-US" altLang="en-US" sz="2800" b="1" dirty="0">
              <a:solidFill>
                <a:srgbClr val="00FF00"/>
              </a:solidFill>
            </a:endParaRPr>
          </a:p>
        </p:txBody>
      </p:sp>
      <p:sp>
        <p:nvSpPr>
          <p:cNvPr id="6179" name="Text Box 177">
            <a:extLst>
              <a:ext uri="{FF2B5EF4-FFF2-40B4-BE49-F238E27FC236}">
                <a16:creationId xmlns:a16="http://schemas.microsoft.com/office/drawing/2014/main" id="{7BE9BE9A-876A-4D23-B01D-7BD9D9A22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6180" name="Line 178">
            <a:extLst>
              <a:ext uri="{FF2B5EF4-FFF2-40B4-BE49-F238E27FC236}">
                <a16:creationId xmlns:a16="http://schemas.microsoft.com/office/drawing/2014/main" id="{837EBB50-99B4-4B3D-BE05-DB1A384EE1C0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81" name="Picture 179" descr="Hoa tuyet">
            <a:extLst>
              <a:ext uri="{FF2B5EF4-FFF2-40B4-BE49-F238E27FC236}">
                <a16:creationId xmlns:a16="http://schemas.microsoft.com/office/drawing/2014/main" id="{25FA5AE1-7679-4A42-AAC6-68B653511BA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82" name="Text Box 180">
            <a:extLst>
              <a:ext uri="{FF2B5EF4-FFF2-40B4-BE49-F238E27FC236}">
                <a16:creationId xmlns:a16="http://schemas.microsoft.com/office/drawing/2014/main" id="{A1F34482-5205-40D0-B4D9-6418C15D4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6183" name="Text Box 182">
            <a:extLst>
              <a:ext uri="{FF2B5EF4-FFF2-40B4-BE49-F238E27FC236}">
                <a16:creationId xmlns:a16="http://schemas.microsoft.com/office/drawing/2014/main" id="{832D9148-C93A-4B5B-BDA6-1DE18404F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</a:rPr>
              <a:t>ĐỘT BIẾN SỐ LƯỢNG NHIỄM SẮC THỂ</a:t>
            </a:r>
          </a:p>
        </p:txBody>
      </p:sp>
      <p:grpSp>
        <p:nvGrpSpPr>
          <p:cNvPr id="176" name="Group 129">
            <a:extLst>
              <a:ext uri="{FF2B5EF4-FFF2-40B4-BE49-F238E27FC236}">
                <a16:creationId xmlns:a16="http://schemas.microsoft.com/office/drawing/2014/main" id="{6C511E6B-42AC-4820-9C1D-92C44322FBB5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23100" y="4779963"/>
            <a:ext cx="44450" cy="609600"/>
            <a:chOff x="2328" y="-168"/>
            <a:chExt cx="752" cy="4632"/>
          </a:xfrm>
        </p:grpSpPr>
        <p:sp>
          <p:nvSpPr>
            <p:cNvPr id="6213" name="Oval 130">
              <a:extLst>
                <a:ext uri="{FF2B5EF4-FFF2-40B4-BE49-F238E27FC236}">
                  <a16:creationId xmlns:a16="http://schemas.microsoft.com/office/drawing/2014/main" id="{DD087113-3220-4283-96A4-4D0B7A13B9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14" name="Freeform 131">
              <a:extLst>
                <a:ext uri="{FF2B5EF4-FFF2-40B4-BE49-F238E27FC236}">
                  <a16:creationId xmlns:a16="http://schemas.microsoft.com/office/drawing/2014/main" id="{C5546EAF-57AB-4F99-B54E-9B7BBDB9BC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5" name="Freeform 132">
              <a:extLst>
                <a:ext uri="{FF2B5EF4-FFF2-40B4-BE49-F238E27FC236}">
                  <a16:creationId xmlns:a16="http://schemas.microsoft.com/office/drawing/2014/main" id="{EA8DA490-928A-49A9-A769-512FE1EC1DF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16" name="Group 133">
              <a:extLst>
                <a:ext uri="{FF2B5EF4-FFF2-40B4-BE49-F238E27FC236}">
                  <a16:creationId xmlns:a16="http://schemas.microsoft.com/office/drawing/2014/main" id="{E7297C05-3FEE-415E-8E11-97BCEDF749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6217" name="Freeform 134">
                <a:extLst>
                  <a:ext uri="{FF2B5EF4-FFF2-40B4-BE49-F238E27FC236}">
                    <a16:creationId xmlns:a16="http://schemas.microsoft.com/office/drawing/2014/main" id="{54F53ED6-4936-4542-B31D-4FB037AC957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8" name="Freeform 135">
                <a:extLst>
                  <a:ext uri="{FF2B5EF4-FFF2-40B4-BE49-F238E27FC236}">
                    <a16:creationId xmlns:a16="http://schemas.microsoft.com/office/drawing/2014/main" id="{26E97BD9-0E0D-4267-8DD7-5BED486C375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3" name="Group 129">
            <a:extLst>
              <a:ext uri="{FF2B5EF4-FFF2-40B4-BE49-F238E27FC236}">
                <a16:creationId xmlns:a16="http://schemas.microsoft.com/office/drawing/2014/main" id="{486E6F88-1A1F-487E-BE06-6308DBB354A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19131" y="4253707"/>
            <a:ext cx="46037" cy="609600"/>
            <a:chOff x="2328" y="-168"/>
            <a:chExt cx="752" cy="4632"/>
          </a:xfrm>
        </p:grpSpPr>
        <p:sp>
          <p:nvSpPr>
            <p:cNvPr id="6207" name="Oval 130">
              <a:extLst>
                <a:ext uri="{FF2B5EF4-FFF2-40B4-BE49-F238E27FC236}">
                  <a16:creationId xmlns:a16="http://schemas.microsoft.com/office/drawing/2014/main" id="{D7395AD0-5274-4EDE-AD9D-401C863C90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08" name="Freeform 131">
              <a:extLst>
                <a:ext uri="{FF2B5EF4-FFF2-40B4-BE49-F238E27FC236}">
                  <a16:creationId xmlns:a16="http://schemas.microsoft.com/office/drawing/2014/main" id="{E283D5BD-A6D0-4E11-9273-14C8DB46D5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9" name="Freeform 132">
              <a:extLst>
                <a:ext uri="{FF2B5EF4-FFF2-40B4-BE49-F238E27FC236}">
                  <a16:creationId xmlns:a16="http://schemas.microsoft.com/office/drawing/2014/main" id="{F3999B83-BCFE-475F-A47E-18E739C186E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10" name="Group 133">
              <a:extLst>
                <a:ext uri="{FF2B5EF4-FFF2-40B4-BE49-F238E27FC236}">
                  <a16:creationId xmlns:a16="http://schemas.microsoft.com/office/drawing/2014/main" id="{F0E39A4D-D1E6-4644-8196-07ED9EBE08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6211" name="Freeform 134">
                <a:extLst>
                  <a:ext uri="{FF2B5EF4-FFF2-40B4-BE49-F238E27FC236}">
                    <a16:creationId xmlns:a16="http://schemas.microsoft.com/office/drawing/2014/main" id="{C7E10CDF-8366-4652-9240-42DB83B807A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12" name="Freeform 135">
                <a:extLst>
                  <a:ext uri="{FF2B5EF4-FFF2-40B4-BE49-F238E27FC236}">
                    <a16:creationId xmlns:a16="http://schemas.microsoft.com/office/drawing/2014/main" id="{C32F450C-E9EB-4C06-8ADD-8D00B12D6F4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90" name="Group 129">
            <a:extLst>
              <a:ext uri="{FF2B5EF4-FFF2-40B4-BE49-F238E27FC236}">
                <a16:creationId xmlns:a16="http://schemas.microsoft.com/office/drawing/2014/main" id="{A1702433-CD96-44EC-86B4-A4C25727EAF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4119563" y="4357688"/>
            <a:ext cx="369887" cy="992187"/>
            <a:chOff x="2328" y="-168"/>
            <a:chExt cx="752" cy="4632"/>
          </a:xfrm>
        </p:grpSpPr>
        <p:sp>
          <p:nvSpPr>
            <p:cNvPr id="6201" name="Oval 130">
              <a:extLst>
                <a:ext uri="{FF2B5EF4-FFF2-40B4-BE49-F238E27FC236}">
                  <a16:creationId xmlns:a16="http://schemas.microsoft.com/office/drawing/2014/main" id="{9B912F62-1009-4D52-BC90-A92643699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202" name="Freeform 131">
              <a:extLst>
                <a:ext uri="{FF2B5EF4-FFF2-40B4-BE49-F238E27FC236}">
                  <a16:creationId xmlns:a16="http://schemas.microsoft.com/office/drawing/2014/main" id="{409C6220-B8A1-4ABF-A696-6649312E2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3" name="Freeform 132">
              <a:extLst>
                <a:ext uri="{FF2B5EF4-FFF2-40B4-BE49-F238E27FC236}">
                  <a16:creationId xmlns:a16="http://schemas.microsoft.com/office/drawing/2014/main" id="{E139214E-B20E-4137-9D7A-4AF1FFBC15C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04" name="Group 133">
              <a:extLst>
                <a:ext uri="{FF2B5EF4-FFF2-40B4-BE49-F238E27FC236}">
                  <a16:creationId xmlns:a16="http://schemas.microsoft.com/office/drawing/2014/main" id="{DBAA9827-686C-436C-9AAA-0F5A8661F7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6205" name="Freeform 134">
                <a:extLst>
                  <a:ext uri="{FF2B5EF4-FFF2-40B4-BE49-F238E27FC236}">
                    <a16:creationId xmlns:a16="http://schemas.microsoft.com/office/drawing/2014/main" id="{28DCF8A5-1DF1-477A-9059-5A468CFC0D1A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6" name="Freeform 135">
                <a:extLst>
                  <a:ext uri="{FF2B5EF4-FFF2-40B4-BE49-F238E27FC236}">
                    <a16:creationId xmlns:a16="http://schemas.microsoft.com/office/drawing/2014/main" id="{5F10A1F0-CA80-40AE-8078-223E53FDCF5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8" name="Group 136">
            <a:extLst>
              <a:ext uri="{FF2B5EF4-FFF2-40B4-BE49-F238E27FC236}">
                <a16:creationId xmlns:a16="http://schemas.microsoft.com/office/drawing/2014/main" id="{1C70471D-4F31-4E73-BD1F-56D222F9E1AF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054056" y="5425282"/>
            <a:ext cx="46037" cy="609600"/>
            <a:chOff x="2328" y="-168"/>
            <a:chExt cx="752" cy="4632"/>
          </a:xfrm>
        </p:grpSpPr>
        <p:sp>
          <p:nvSpPr>
            <p:cNvPr id="6195" name="Oval 137">
              <a:extLst>
                <a:ext uri="{FF2B5EF4-FFF2-40B4-BE49-F238E27FC236}">
                  <a16:creationId xmlns:a16="http://schemas.microsoft.com/office/drawing/2014/main" id="{BC761182-0112-4A79-8C4A-1B22E727C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96" name="Freeform 138">
              <a:extLst>
                <a:ext uri="{FF2B5EF4-FFF2-40B4-BE49-F238E27FC236}">
                  <a16:creationId xmlns:a16="http://schemas.microsoft.com/office/drawing/2014/main" id="{E3F679D4-FE82-4570-B9C9-C04FB0D521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7" name="Freeform 139">
              <a:extLst>
                <a:ext uri="{FF2B5EF4-FFF2-40B4-BE49-F238E27FC236}">
                  <a16:creationId xmlns:a16="http://schemas.microsoft.com/office/drawing/2014/main" id="{8ACA4D8A-0149-4FB2-B95B-EE7BCF975A1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98" name="Group 140">
              <a:extLst>
                <a:ext uri="{FF2B5EF4-FFF2-40B4-BE49-F238E27FC236}">
                  <a16:creationId xmlns:a16="http://schemas.microsoft.com/office/drawing/2014/main" id="{C06E90E1-A798-423F-AD56-D3105855EA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6199" name="Freeform 141">
                <a:extLst>
                  <a:ext uri="{FF2B5EF4-FFF2-40B4-BE49-F238E27FC236}">
                    <a16:creationId xmlns:a16="http://schemas.microsoft.com/office/drawing/2014/main" id="{60A12F49-8940-4FC9-88BB-53470CC291F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0" name="Freeform 142">
                <a:extLst>
                  <a:ext uri="{FF2B5EF4-FFF2-40B4-BE49-F238E27FC236}">
                    <a16:creationId xmlns:a16="http://schemas.microsoft.com/office/drawing/2014/main" id="{6830110E-EA47-4481-8636-31C14661E30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15" name="Group 136">
            <a:extLst>
              <a:ext uri="{FF2B5EF4-FFF2-40B4-BE49-F238E27FC236}">
                <a16:creationId xmlns:a16="http://schemas.microsoft.com/office/drawing/2014/main" id="{F4DA53DB-7CEF-4959-80FE-0AF7ECDC6E99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4206081" y="5358607"/>
            <a:ext cx="338137" cy="1003300"/>
            <a:chOff x="2328" y="-168"/>
            <a:chExt cx="752" cy="4632"/>
          </a:xfrm>
        </p:grpSpPr>
        <p:sp>
          <p:nvSpPr>
            <p:cNvPr id="6189" name="Oval 137">
              <a:extLst>
                <a:ext uri="{FF2B5EF4-FFF2-40B4-BE49-F238E27FC236}">
                  <a16:creationId xmlns:a16="http://schemas.microsoft.com/office/drawing/2014/main" id="{F199AE5D-1927-454B-A92C-278AD091C8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1824"/>
              <a:ext cx="432" cy="48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90" name="Freeform 138">
              <a:extLst>
                <a:ext uri="{FF2B5EF4-FFF2-40B4-BE49-F238E27FC236}">
                  <a16:creationId xmlns:a16="http://schemas.microsoft.com/office/drawing/2014/main" id="{D98327E2-B0B4-4BDC-BCB8-39E31F7B35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8" y="-144"/>
              <a:ext cx="456" cy="2136"/>
            </a:xfrm>
            <a:custGeom>
              <a:avLst/>
              <a:gdLst>
                <a:gd name="T0" fmla="*/ 416 w 456"/>
                <a:gd name="T1" fmla="*/ 2120 h 2136"/>
                <a:gd name="T2" fmla="*/ 80 w 456"/>
                <a:gd name="T3" fmla="*/ 1784 h 2136"/>
                <a:gd name="T4" fmla="*/ 32 w 456"/>
                <a:gd name="T5" fmla="*/ 344 h 2136"/>
                <a:gd name="T6" fmla="*/ 272 w 456"/>
                <a:gd name="T7" fmla="*/ 248 h 2136"/>
                <a:gd name="T8" fmla="*/ 320 w 456"/>
                <a:gd name="T9" fmla="*/ 1832 h 2136"/>
                <a:gd name="T10" fmla="*/ 416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Freeform 139">
              <a:extLst>
                <a:ext uri="{FF2B5EF4-FFF2-40B4-BE49-F238E27FC236}">
                  <a16:creationId xmlns:a16="http://schemas.microsoft.com/office/drawing/2014/main" id="{3A63884E-3394-4435-A771-E16238896EC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640" y="-168"/>
              <a:ext cx="440" cy="2136"/>
            </a:xfrm>
            <a:custGeom>
              <a:avLst/>
              <a:gdLst>
                <a:gd name="T0" fmla="*/ 373 w 456"/>
                <a:gd name="T1" fmla="*/ 2120 h 2136"/>
                <a:gd name="T2" fmla="*/ 71 w 456"/>
                <a:gd name="T3" fmla="*/ 1784 h 2136"/>
                <a:gd name="T4" fmla="*/ 29 w 456"/>
                <a:gd name="T5" fmla="*/ 344 h 2136"/>
                <a:gd name="T6" fmla="*/ 244 w 456"/>
                <a:gd name="T7" fmla="*/ 248 h 2136"/>
                <a:gd name="T8" fmla="*/ 288 w 456"/>
                <a:gd name="T9" fmla="*/ 1832 h 2136"/>
                <a:gd name="T10" fmla="*/ 373 w 456"/>
                <a:gd name="T11" fmla="*/ 2120 h 2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" h="2136">
                  <a:moveTo>
                    <a:pt x="416" y="2120"/>
                  </a:moveTo>
                  <a:cubicBezTo>
                    <a:pt x="376" y="2112"/>
                    <a:pt x="144" y="2080"/>
                    <a:pt x="80" y="1784"/>
                  </a:cubicBezTo>
                  <a:cubicBezTo>
                    <a:pt x="16" y="1488"/>
                    <a:pt x="0" y="600"/>
                    <a:pt x="32" y="344"/>
                  </a:cubicBezTo>
                  <a:cubicBezTo>
                    <a:pt x="64" y="88"/>
                    <a:pt x="224" y="0"/>
                    <a:pt x="272" y="248"/>
                  </a:cubicBezTo>
                  <a:cubicBezTo>
                    <a:pt x="320" y="496"/>
                    <a:pt x="296" y="1528"/>
                    <a:pt x="320" y="1832"/>
                  </a:cubicBezTo>
                  <a:cubicBezTo>
                    <a:pt x="344" y="2136"/>
                    <a:pt x="456" y="2128"/>
                    <a:pt x="416" y="2120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92" name="Group 140">
              <a:extLst>
                <a:ext uri="{FF2B5EF4-FFF2-40B4-BE49-F238E27FC236}">
                  <a16:creationId xmlns:a16="http://schemas.microsoft.com/office/drawing/2014/main" id="{61FD898B-0B8E-45B4-B4D2-0510004E0B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28" y="2160"/>
              <a:ext cx="752" cy="2304"/>
              <a:chOff x="2328" y="2160"/>
              <a:chExt cx="752" cy="1920"/>
            </a:xfrm>
          </p:grpSpPr>
          <p:sp>
            <p:nvSpPr>
              <p:cNvPr id="6193" name="Freeform 141">
                <a:extLst>
                  <a:ext uri="{FF2B5EF4-FFF2-40B4-BE49-F238E27FC236}">
                    <a16:creationId xmlns:a16="http://schemas.microsoft.com/office/drawing/2014/main" id="{A490A0DE-E392-421D-9233-CD201146B944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2328" y="2160"/>
                <a:ext cx="456" cy="1920"/>
              </a:xfrm>
              <a:custGeom>
                <a:avLst/>
                <a:gdLst>
                  <a:gd name="T0" fmla="*/ 416 w 456"/>
                  <a:gd name="T1" fmla="*/ 1540 h 2136"/>
                  <a:gd name="T2" fmla="*/ 80 w 456"/>
                  <a:gd name="T3" fmla="*/ 1296 h 2136"/>
                  <a:gd name="T4" fmla="*/ 32 w 456"/>
                  <a:gd name="T5" fmla="*/ 250 h 2136"/>
                  <a:gd name="T6" fmla="*/ 272 w 456"/>
                  <a:gd name="T7" fmla="*/ 180 h 2136"/>
                  <a:gd name="T8" fmla="*/ 320 w 456"/>
                  <a:gd name="T9" fmla="*/ 1330 h 2136"/>
                  <a:gd name="T10" fmla="*/ 416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4" name="Freeform 142">
                <a:extLst>
                  <a:ext uri="{FF2B5EF4-FFF2-40B4-BE49-F238E27FC236}">
                    <a16:creationId xmlns:a16="http://schemas.microsoft.com/office/drawing/2014/main" id="{E3061943-7DE9-4D21-BBD1-C695E5B7EBB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2640" y="2160"/>
                <a:ext cx="440" cy="1920"/>
              </a:xfrm>
              <a:custGeom>
                <a:avLst/>
                <a:gdLst>
                  <a:gd name="T0" fmla="*/ 373 w 456"/>
                  <a:gd name="T1" fmla="*/ 1540 h 2136"/>
                  <a:gd name="T2" fmla="*/ 71 w 456"/>
                  <a:gd name="T3" fmla="*/ 1296 h 2136"/>
                  <a:gd name="T4" fmla="*/ 29 w 456"/>
                  <a:gd name="T5" fmla="*/ 250 h 2136"/>
                  <a:gd name="T6" fmla="*/ 244 w 456"/>
                  <a:gd name="T7" fmla="*/ 180 h 2136"/>
                  <a:gd name="T8" fmla="*/ 288 w 456"/>
                  <a:gd name="T9" fmla="*/ 1330 h 2136"/>
                  <a:gd name="T10" fmla="*/ 373 w 456"/>
                  <a:gd name="T11" fmla="*/ 1540 h 21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56" h="2136">
                    <a:moveTo>
                      <a:pt x="416" y="2120"/>
                    </a:moveTo>
                    <a:cubicBezTo>
                      <a:pt x="376" y="2112"/>
                      <a:pt x="144" y="2080"/>
                      <a:pt x="80" y="1784"/>
                    </a:cubicBezTo>
                    <a:cubicBezTo>
                      <a:pt x="16" y="1488"/>
                      <a:pt x="0" y="600"/>
                      <a:pt x="32" y="344"/>
                    </a:cubicBezTo>
                    <a:cubicBezTo>
                      <a:pt x="64" y="88"/>
                      <a:pt x="224" y="0"/>
                      <a:pt x="272" y="248"/>
                    </a:cubicBezTo>
                    <a:cubicBezTo>
                      <a:pt x="320" y="496"/>
                      <a:pt x="296" y="1528"/>
                      <a:pt x="320" y="1832"/>
                    </a:cubicBezTo>
                    <a:cubicBezTo>
                      <a:pt x="344" y="2136"/>
                      <a:pt x="456" y="2128"/>
                      <a:pt x="416" y="2120"/>
                    </a:cubicBezTo>
                    <a:close/>
                  </a:path>
                </a:pathLst>
              </a:cu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0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0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0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0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0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0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0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0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0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10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10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0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0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10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10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0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9" grpId="0" animBg="1"/>
      <p:bldP spid="10262" grpId="0" animBg="1"/>
      <p:bldP spid="10330" grpId="0" animBg="1"/>
      <p:bldP spid="10331" grpId="0" animBg="1"/>
      <p:bldP spid="10408" grpId="0"/>
      <p:bldP spid="10409" grpId="0"/>
      <p:bldP spid="10410" grpId="0"/>
      <p:bldP spid="10411" grpId="0"/>
      <p:bldP spid="10412" grpId="0"/>
      <p:bldP spid="10413" grpId="0"/>
      <p:bldP spid="10414" grpId="0"/>
      <p:bldP spid="10415" grpId="0"/>
      <p:bldP spid="104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82D6ABB1-F3A4-4087-A259-FE0250F7C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963863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graphicFrame>
        <p:nvGraphicFramePr>
          <p:cNvPr id="28741" name="Group 69">
            <a:extLst>
              <a:ext uri="{FF2B5EF4-FFF2-40B4-BE49-F238E27FC236}">
                <a16:creationId xmlns:a16="http://schemas.microsoft.com/office/drawing/2014/main" id="{D574204F-5C03-464C-829F-3ABC89AE7D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502683"/>
              </p:ext>
            </p:extLst>
          </p:nvPr>
        </p:nvGraphicFramePr>
        <p:xfrm>
          <a:off x="304800" y="381000"/>
          <a:ext cx="8458200" cy="5768976"/>
        </p:xfrm>
        <a:graphic>
          <a:graphicData uri="http://schemas.openxmlformats.org/drawingml/2006/table">
            <a:tbl>
              <a:tblPr/>
              <a:tblGrid>
                <a:gridCol w="2114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923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            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  ♀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 + 1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 - 1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24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 + 1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2n + 2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( Thể bốn 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( Thể lưỡng bội 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2n + 1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( Thể ba 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70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 - 1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( Thể lưỡng bội 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2n –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(Thể không)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2n –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( Thể một 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70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2n + 1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( Thể ba 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2n –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( Thể một 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2n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(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lưỡng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bội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 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198" name="Line 36">
            <a:extLst>
              <a:ext uri="{FF2B5EF4-FFF2-40B4-BE49-F238E27FC236}">
                <a16:creationId xmlns:a16="http://schemas.microsoft.com/office/drawing/2014/main" id="{5AF70051-9372-4281-A814-742B75510D2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381000"/>
            <a:ext cx="2133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3">
            <a:extLst>
              <a:ext uri="{FF2B5EF4-FFF2-40B4-BE49-F238E27FC236}">
                <a16:creationId xmlns:a16="http://schemas.microsoft.com/office/drawing/2014/main" id="{02D374D0-006B-43BB-9F34-E23777B47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E7436F26-8E35-4C99-868E-3F74D605E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420" y="1366373"/>
            <a:ext cx="8458200" cy="3087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</a:rPr>
              <a:t>	</a:t>
            </a:r>
            <a:r>
              <a:rPr lang="en-US" altLang="en-US" sz="2800" b="1" dirty="0">
                <a:solidFill>
                  <a:srgbClr val="FF0000"/>
                </a:solidFill>
              </a:rPr>
              <a:t>a.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thụ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li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này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giao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tử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thừa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(n+1)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thiếu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(n-1)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vài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NST.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giao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tử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này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giao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tử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bình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(n)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sẽ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lệch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Sự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li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xảy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ra ở 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NST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thường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hay NST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giới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197" name="Text Box 6">
            <a:extLst>
              <a:ext uri="{FF2B5EF4-FFF2-40B4-BE49-F238E27FC236}">
                <a16:creationId xmlns:a16="http://schemas.microsoft.com/office/drawing/2014/main" id="{D7C766C2-F4FC-4E25-B035-F21B43BDA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8600" y="65223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FF00"/>
                </a:solidFill>
              </a:rPr>
              <a:t>	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 b="1" dirty="0">
                <a:solidFill>
                  <a:srgbClr val="00FF00"/>
                </a:solidFill>
              </a:rPr>
              <a:t>.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Cơ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chế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phát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sinh</a:t>
            </a:r>
            <a:endParaRPr lang="en-US" altLang="en-US" sz="2800" b="1" dirty="0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1" name="Text Box 7">
            <a:extLst>
              <a:ext uri="{FF2B5EF4-FFF2-40B4-BE49-F238E27FC236}">
                <a16:creationId xmlns:a16="http://schemas.microsoft.com/office/drawing/2014/main" id="{ABDE249A-2FD3-4BDA-8B66-F0AE01C63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420" y="4790684"/>
            <a:ext cx="8292906" cy="1401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b.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tế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bào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sinh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dưỡng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(2n)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cơ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mang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đột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lệch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khảm</a:t>
            </a:r>
            <a:r>
              <a:rPr lang="en-US" altLang="en-US" sz="2800" dirty="0">
                <a:solidFill>
                  <a:srgbClr val="FFFF00"/>
                </a:solidFill>
                <a:latin typeface="Times New Roman" panose="02020603050405020304" pitchFamily="18" charset="0"/>
              </a:rPr>
              <a:t>.</a:t>
            </a:r>
            <a:endParaRPr lang="en-US" altLang="en-US" dirty="0">
              <a:solidFill>
                <a:srgbClr val="FFFF00"/>
              </a:solidFill>
            </a:endParaRPr>
          </a:p>
        </p:txBody>
      </p:sp>
      <p:pic>
        <p:nvPicPr>
          <p:cNvPr id="8199" name="Picture 8" descr="Hoa tuyet">
            <a:extLst>
              <a:ext uri="{FF2B5EF4-FFF2-40B4-BE49-F238E27FC236}">
                <a16:creationId xmlns:a16="http://schemas.microsoft.com/office/drawing/2014/main" id="{0FA52F39-D972-4F31-B006-213B5B5FB46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9">
            <a:extLst>
              <a:ext uri="{FF2B5EF4-FFF2-40B4-BE49-F238E27FC236}">
                <a16:creationId xmlns:a16="http://schemas.microsoft.com/office/drawing/2014/main" id="{1E1E43A6-BE1F-4E81-A218-433A48947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</a:rPr>
              <a:t>ĐỘT BIẾN SỐ LƯỢNG NHIỄM SẮC THỂ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Line 3">
            <a:extLst>
              <a:ext uri="{FF2B5EF4-FFF2-40B4-BE49-F238E27FC236}">
                <a16:creationId xmlns:a16="http://schemas.microsoft.com/office/drawing/2014/main" id="{4B8942D1-E4D7-4F2C-9B95-796CEAA6540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0" name="Text Box 6">
            <a:extLst>
              <a:ext uri="{FF2B5EF4-FFF2-40B4-BE49-F238E27FC236}">
                <a16:creationId xmlns:a16="http://schemas.microsoft.com/office/drawing/2014/main" id="{EBE0514E-E341-497D-B615-2E26840E8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1143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FFFF00"/>
                </a:solidFill>
              </a:rPr>
              <a:t>	</a:t>
            </a:r>
            <a:endParaRPr lang="en-US" altLang="en-US" b="1">
              <a:solidFill>
                <a:srgbClr val="00FF00"/>
              </a:solidFill>
            </a:endParaRPr>
          </a:p>
        </p:txBody>
      </p:sp>
      <p:pic>
        <p:nvPicPr>
          <p:cNvPr id="9221" name="Picture 10" descr="Hoa tuyet">
            <a:extLst>
              <a:ext uri="{FF2B5EF4-FFF2-40B4-BE49-F238E27FC236}">
                <a16:creationId xmlns:a16="http://schemas.microsoft.com/office/drawing/2014/main" id="{197B9B1A-DEE1-4336-8C6E-2B71ED4960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301" name="Group 13">
            <a:extLst>
              <a:ext uri="{FF2B5EF4-FFF2-40B4-BE49-F238E27FC236}">
                <a16:creationId xmlns:a16="http://schemas.microsoft.com/office/drawing/2014/main" id="{9782DF8E-392E-4E03-B8BF-BBF2FB0311F4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019300"/>
            <a:ext cx="7924800" cy="3756025"/>
            <a:chOff x="384" y="1272"/>
            <a:chExt cx="4992" cy="2366"/>
          </a:xfrm>
        </p:grpSpPr>
        <p:pic>
          <p:nvPicPr>
            <p:cNvPr id="9227" name="Picture 8" descr="Tinh-thuong-chien-thang-benh-dao-17757-1">
              <a:extLst>
                <a:ext uri="{FF2B5EF4-FFF2-40B4-BE49-F238E27FC236}">
                  <a16:creationId xmlns:a16="http://schemas.microsoft.com/office/drawing/2014/main" id="{B059CAF4-963D-4983-80F7-388B2428504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1272"/>
              <a:ext cx="24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9" descr="SGK Sinh 9 hinh 29">
              <a:extLst>
                <a:ext uri="{FF2B5EF4-FFF2-40B4-BE49-F238E27FC236}">
                  <a16:creationId xmlns:a16="http://schemas.microsoft.com/office/drawing/2014/main" id="{63DF56A5-9DFA-42F9-AF17-944DD89F0E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1272"/>
              <a:ext cx="2112" cy="1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9" name="Text Box 11">
              <a:extLst>
                <a:ext uri="{FF2B5EF4-FFF2-40B4-BE49-F238E27FC236}">
                  <a16:creationId xmlns:a16="http://schemas.microsoft.com/office/drawing/2014/main" id="{68B163CA-4FE0-4BA7-A640-C5586CB76C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3120"/>
              <a:ext cx="259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FFFF00"/>
                  </a:solidFill>
                  <a:latin typeface="Times New Roman" panose="02020603050405020304" pitchFamily="18" charset="0"/>
                </a:rPr>
                <a:t>Hội</a:t>
              </a:r>
              <a:r>
                <a:rPr lang="en-US" altLang="en-US" dirty="0">
                  <a:solidFill>
                    <a:srgbClr val="FFFF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FF00"/>
                  </a:solidFill>
                  <a:latin typeface="Times New Roman" panose="02020603050405020304" pitchFamily="18" charset="0"/>
                </a:rPr>
                <a:t>chứng</a:t>
              </a:r>
              <a:r>
                <a:rPr lang="en-US" altLang="en-US" dirty="0">
                  <a:solidFill>
                    <a:srgbClr val="FFFF00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FFFF00"/>
                  </a:solidFill>
                  <a:latin typeface="Times New Roman" panose="02020603050405020304" pitchFamily="18" charset="0"/>
                </a:rPr>
                <a:t>đao</a:t>
              </a:r>
              <a:r>
                <a:rPr lang="en-US" altLang="en-US" dirty="0">
                  <a:solidFill>
                    <a:srgbClr val="FFFF00"/>
                  </a:solidFill>
                </a:rPr>
                <a:t> </a:t>
              </a:r>
              <a:r>
                <a:rPr lang="en-US" altLang="en-US" dirty="0">
                  <a:solidFill>
                    <a:srgbClr val="FFFF00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en-US" dirty="0" err="1">
                  <a:solidFill>
                    <a:srgbClr val="FFFF00"/>
                  </a:solidFill>
                  <a:latin typeface="Times New Roman" panose="02020603050405020304" pitchFamily="18" charset="0"/>
                </a:rPr>
                <a:t>ba</a:t>
              </a:r>
              <a:r>
                <a:rPr lang="en-US" altLang="en-US" dirty="0">
                  <a:solidFill>
                    <a:srgbClr val="FFFF00"/>
                  </a:solidFill>
                  <a:latin typeface="Times New Roman" panose="02020603050405020304" pitchFamily="18" charset="0"/>
                </a:rPr>
                <a:t> NST </a:t>
              </a:r>
              <a:r>
                <a:rPr lang="en-US" altLang="en-US" dirty="0" err="1">
                  <a:solidFill>
                    <a:srgbClr val="FFFF00"/>
                  </a:solidFill>
                  <a:latin typeface="Times New Roman" panose="02020603050405020304" pitchFamily="18" charset="0"/>
                </a:rPr>
                <a:t>số</a:t>
              </a:r>
              <a:r>
                <a:rPr lang="en-US" altLang="en-US" dirty="0">
                  <a:solidFill>
                    <a:srgbClr val="FFFF00"/>
                  </a:solidFill>
                  <a:latin typeface="Times New Roman" panose="02020603050405020304" pitchFamily="18" charset="0"/>
                </a:rPr>
                <a:t> 21)</a:t>
              </a:r>
            </a:p>
          </p:txBody>
        </p:sp>
        <p:sp>
          <p:nvSpPr>
            <p:cNvPr id="9230" name="Text Box 12">
              <a:extLst>
                <a:ext uri="{FF2B5EF4-FFF2-40B4-BE49-F238E27FC236}">
                  <a16:creationId xmlns:a16="http://schemas.microsoft.com/office/drawing/2014/main" id="{88C4E4B8-2DE2-43E8-879B-37C8DB2AA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3120"/>
              <a:ext cx="235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FFFF00"/>
                  </a:solidFill>
                  <a:latin typeface="Times New Roman" panose="02020603050405020304" pitchFamily="18" charset="0"/>
                </a:rPr>
                <a:t>Hội chứng tơcnơ</a:t>
              </a:r>
              <a:r>
                <a:rPr lang="en-US" altLang="en-US">
                  <a:solidFill>
                    <a:srgbClr val="FFFF00"/>
                  </a:solidFill>
                </a:rPr>
                <a:t> </a:t>
              </a:r>
              <a:r>
                <a:rPr lang="en-US" altLang="en-US">
                  <a:solidFill>
                    <a:srgbClr val="FFFF00"/>
                  </a:solidFill>
                  <a:latin typeface="Times New Roman" panose="02020603050405020304" pitchFamily="18" charset="0"/>
                </a:rPr>
                <a:t>(chỉ có 1 NST giới tính X)</a:t>
              </a:r>
            </a:p>
          </p:txBody>
        </p:sp>
      </p:grpSp>
      <p:sp>
        <p:nvSpPr>
          <p:cNvPr id="9223" name="Text Box 14">
            <a:extLst>
              <a:ext uri="{FF2B5EF4-FFF2-40B4-BE49-F238E27FC236}">
                <a16:creationId xmlns:a16="http://schemas.microsoft.com/office/drawing/2014/main" id="{D016A029-0599-4D51-8B7A-CF8A19CA0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</a:rPr>
              <a:t>ĐỘT BIẾN SỐ LƯỢNG NHIỄM SẮC THỂ</a:t>
            </a:r>
          </a:p>
        </p:txBody>
      </p:sp>
      <p:sp>
        <p:nvSpPr>
          <p:cNvPr id="9224" name="Text Box 15">
            <a:extLst>
              <a:ext uri="{FF2B5EF4-FFF2-40B4-BE49-F238E27FC236}">
                <a16:creationId xmlns:a16="http://schemas.microsoft.com/office/drawing/2014/main" id="{4D6ADA18-1526-4FB4-9FF9-CF20204C2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778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9225" name="Text Box 16">
            <a:extLst>
              <a:ext uri="{FF2B5EF4-FFF2-40B4-BE49-F238E27FC236}">
                <a16:creationId xmlns:a16="http://schemas.microsoft.com/office/drawing/2014/main" id="{63CFA16E-123E-49E0-B592-293ADCDDA3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77863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       I.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Đột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lệch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bội</a:t>
            </a:r>
            <a:endParaRPr lang="en-US" altLang="en-US" sz="28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6" name="Text Box 17">
            <a:extLst>
              <a:ext uri="{FF2B5EF4-FFF2-40B4-BE49-F238E27FC236}">
                <a16:creationId xmlns:a16="http://schemas.microsoft.com/office/drawing/2014/main" id="{0F396BFB-E7CE-4171-AC30-B8F94BF0E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19200"/>
            <a:ext cx="640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3.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Hậu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, ý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nghĩa</a:t>
            </a:r>
            <a:endParaRPr lang="en-US" altLang="en-US" sz="2800" b="1" dirty="0">
              <a:solidFill>
                <a:srgbClr val="00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3">
            <a:extLst>
              <a:ext uri="{FF2B5EF4-FFF2-40B4-BE49-F238E27FC236}">
                <a16:creationId xmlns:a16="http://schemas.microsoft.com/office/drawing/2014/main" id="{2B04AE6A-0D2F-4860-9BE9-24F3D65851CF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" name="Text Box 4">
            <a:extLst>
              <a:ext uri="{FF2B5EF4-FFF2-40B4-BE49-F238E27FC236}">
                <a16:creationId xmlns:a16="http://schemas.microsoft.com/office/drawing/2014/main" id="{0215A4C0-FC10-4B39-A98A-C4841CD75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58433" y="699524"/>
            <a:ext cx="9144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FF00"/>
                </a:solidFill>
              </a:rPr>
              <a:t>	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II.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Đột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biến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gồm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loại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dị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bội</a:t>
            </a:r>
            <a:endParaRPr lang="en-US" altLang="en-US" b="1" dirty="0">
              <a:solidFill>
                <a:srgbClr val="FFFF00"/>
              </a:solidFill>
            </a:endParaRPr>
          </a:p>
        </p:txBody>
      </p:sp>
      <p:sp>
        <p:nvSpPr>
          <p:cNvPr id="14341" name="Text Box 5">
            <a:extLst>
              <a:ext uri="{FF2B5EF4-FFF2-40B4-BE49-F238E27FC236}">
                <a16:creationId xmlns:a16="http://schemas.microsoft.com/office/drawing/2014/main" id="{1E0DB5DB-A134-4D5A-9FF2-D8EAB5265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1354014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FF00"/>
                </a:solidFill>
              </a:rPr>
              <a:t>	</a:t>
            </a:r>
            <a:r>
              <a:rPr lang="en-US" altLang="en-US" b="1" dirty="0">
                <a:solidFill>
                  <a:srgbClr val="00FF00"/>
                </a:solidFill>
              </a:rPr>
              <a:t>  </a:t>
            </a:r>
            <a:r>
              <a:rPr lang="en-US" altLang="en-US" sz="2800" b="1" dirty="0">
                <a:solidFill>
                  <a:srgbClr val="00FF00"/>
                </a:solidFill>
                <a:latin typeface="Times New Roman" panose="02020603050405020304" pitchFamily="18" charset="0"/>
              </a:rPr>
              <a:t>1.</a:t>
            </a:r>
            <a:r>
              <a:rPr lang="en-US" altLang="en-US" sz="2800" b="1" dirty="0">
                <a:solidFill>
                  <a:srgbClr val="00FF00"/>
                </a:solidFill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</a:rPr>
              <a:t>Tự</a:t>
            </a:r>
            <a:r>
              <a:rPr lang="en-US" altLang="en-US" sz="2800" b="1" dirty="0">
                <a:solidFill>
                  <a:srgbClr val="00FF00"/>
                </a:solidFill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</a:rPr>
              <a:t>đa</a:t>
            </a:r>
            <a:r>
              <a:rPr lang="en-US" altLang="en-US" sz="2800" b="1" dirty="0">
                <a:solidFill>
                  <a:srgbClr val="00FF00"/>
                </a:solidFill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</a:rPr>
              <a:t>bội</a:t>
            </a:r>
            <a:endParaRPr lang="en-US" altLang="en-US" sz="2800" b="1" dirty="0">
              <a:solidFill>
                <a:srgbClr val="00FF00"/>
              </a:solidFill>
            </a:endParaRPr>
          </a:p>
        </p:txBody>
      </p:sp>
      <p:sp>
        <p:nvSpPr>
          <p:cNvPr id="14343" name="Text Box 7">
            <a:extLst>
              <a:ext uri="{FF2B5EF4-FFF2-40B4-BE49-F238E27FC236}">
                <a16:creationId xmlns:a16="http://schemas.microsoft.com/office/drawing/2014/main" id="{9CA5414D-194E-4BC5-895B-284C4E118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892" y="2852809"/>
            <a:ext cx="85725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chemeClr val="bg1"/>
                </a:solidFill>
              </a:rPr>
              <a:t>	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ĐB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tăng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NST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đơn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loài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2n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lẻ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3n, 5n, 7n…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Đa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bội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chẵn</a:t>
            </a:r>
            <a:r>
              <a:rPr lang="en-US" altLang="en-US" sz="3200" dirty="0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3200" dirty="0">
                <a:solidFill>
                  <a:srgbClr val="FFFF00"/>
                </a:solidFill>
                <a:latin typeface="Times New Roman" panose="02020603050405020304" pitchFamily="18" charset="0"/>
              </a:rPr>
              <a:t>4n, 6n, 8n…</a:t>
            </a:r>
          </a:p>
        </p:txBody>
      </p:sp>
      <p:pic>
        <p:nvPicPr>
          <p:cNvPr id="11270" name="Picture 10" descr="Hoa tuyet">
            <a:extLst>
              <a:ext uri="{FF2B5EF4-FFF2-40B4-BE49-F238E27FC236}">
                <a16:creationId xmlns:a16="http://schemas.microsoft.com/office/drawing/2014/main" id="{43EB69CE-F7E7-4B75-A967-A3FEFBDFE8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Text Box 11">
            <a:extLst>
              <a:ext uri="{FF2B5EF4-FFF2-40B4-BE49-F238E27FC236}">
                <a16:creationId xmlns:a16="http://schemas.microsoft.com/office/drawing/2014/main" id="{5FC39500-EEC9-4A6F-9EB4-A24EA0999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chemeClr val="bg1"/>
                </a:solidFill>
              </a:rPr>
              <a:t>ĐỘT BIẾN SỐ LƯỢNG NHIỄM SẮC THỂ</a:t>
            </a:r>
          </a:p>
        </p:txBody>
      </p:sp>
      <p:sp>
        <p:nvSpPr>
          <p:cNvPr id="11272" name="Text Box 508">
            <a:extLst>
              <a:ext uri="{FF2B5EF4-FFF2-40B4-BE49-F238E27FC236}">
                <a16:creationId xmlns:a16="http://schemas.microsoft.com/office/drawing/2014/main" id="{10169291-430D-45CF-844E-9A4E9E52C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892" y="2081921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FF00"/>
                </a:solidFill>
              </a:rPr>
              <a:t>	  </a:t>
            </a:r>
            <a:r>
              <a:rPr lang="en-US" altLang="en-US" sz="2800" b="1" dirty="0">
                <a:solidFill>
                  <a:srgbClr val="00FF00"/>
                </a:solidFill>
              </a:rPr>
              <a:t>a. </a:t>
            </a:r>
            <a:r>
              <a:rPr lang="en-US" altLang="en-US" sz="2800" b="1" dirty="0" err="1">
                <a:solidFill>
                  <a:srgbClr val="00FF00"/>
                </a:solidFill>
                <a:latin typeface="Times New Roman" panose="02020603050405020304" pitchFamily="18" charset="0"/>
              </a:rPr>
              <a:t>Khái</a:t>
            </a:r>
            <a:r>
              <a:rPr lang="en-US" altLang="en-US" sz="2800" b="1" dirty="0">
                <a:solidFill>
                  <a:srgbClr val="00FF00"/>
                </a:solidFill>
              </a:rPr>
              <a:t> </a:t>
            </a:r>
            <a:r>
              <a:rPr lang="en-US" altLang="en-US" sz="2800" b="1" dirty="0" err="1">
                <a:solidFill>
                  <a:srgbClr val="00FF00"/>
                </a:solidFill>
              </a:rPr>
              <a:t>niệm</a:t>
            </a:r>
            <a:endParaRPr lang="en-US" altLang="en-US" sz="2800" b="1" dirty="0">
              <a:solidFill>
                <a:srgbClr val="00FF00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altLang="en-US" b="1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</p:bldLst>
  </p:timing>
</p:sld>
</file>

<file path=ppt/theme/theme1.xml><?xml version="1.0" encoding="utf-8"?>
<a:theme xmlns:a="http://schemas.openxmlformats.org/drawingml/2006/main" name="Space 3">
  <a:themeElements>
    <a:clrScheme name="Space 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pace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pace 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ce 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ce 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ce 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ce 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pace 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 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 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 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 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 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pace 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Space 3</Template>
  <TotalTime>859</TotalTime>
  <Words>1177</Words>
  <Application>Microsoft Office PowerPoint</Application>
  <PresentationFormat>On-screen Show (4:3)</PresentationFormat>
  <Paragraphs>171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.VnTime</vt:lpstr>
      <vt:lpstr>.VnTimeH</vt:lpstr>
      <vt:lpstr>Arial</vt:lpstr>
      <vt:lpstr>Times New Roman</vt:lpstr>
      <vt:lpstr>Wingdings</vt:lpstr>
      <vt:lpstr>Space 3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Lo Thi Nhu Trang</cp:lastModifiedBy>
  <cp:revision>44</cp:revision>
  <dcterms:created xsi:type="dcterms:W3CDTF">2008-10-04T12:17:02Z</dcterms:created>
  <dcterms:modified xsi:type="dcterms:W3CDTF">2022-10-04T00:46:04Z</dcterms:modified>
</cp:coreProperties>
</file>